
<file path=[Content_Types].xml><?xml version="1.0" encoding="utf-8"?>
<Types xmlns="http://schemas.openxmlformats.org/package/2006/content-types">
  <Default Extension="Default" ContentType="image/pn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media/image52.jpg" ContentType="image/png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14" r:id="rId3"/>
    <p:sldId id="257" r:id="rId4"/>
    <p:sldId id="2076137152" r:id="rId5"/>
    <p:sldId id="2076137131" r:id="rId6"/>
    <p:sldId id="2076137137" r:id="rId7"/>
    <p:sldId id="2076137136" r:id="rId8"/>
    <p:sldId id="2076137134" r:id="rId9"/>
    <p:sldId id="2076137135" r:id="rId10"/>
    <p:sldId id="2076137138" r:id="rId11"/>
    <p:sldId id="2076137139" r:id="rId12"/>
    <p:sldId id="258" r:id="rId13"/>
    <p:sldId id="262" r:id="rId14"/>
    <p:sldId id="2076137153" r:id="rId15"/>
    <p:sldId id="263" r:id="rId16"/>
    <p:sldId id="2076137154" r:id="rId17"/>
    <p:sldId id="2076137155" r:id="rId18"/>
    <p:sldId id="2076137156" r:id="rId19"/>
    <p:sldId id="2076137157" r:id="rId20"/>
    <p:sldId id="2076137158" r:id="rId21"/>
    <p:sldId id="273" r:id="rId22"/>
    <p:sldId id="2076137159" r:id="rId23"/>
    <p:sldId id="2076137160" r:id="rId24"/>
    <p:sldId id="259" r:id="rId25"/>
    <p:sldId id="2076137161" r:id="rId26"/>
    <p:sldId id="264" r:id="rId27"/>
    <p:sldId id="2076137151" r:id="rId28"/>
    <p:sldId id="265" r:id="rId29"/>
    <p:sldId id="261" r:id="rId30"/>
    <p:sldId id="271" r:id="rId31"/>
    <p:sldId id="272" r:id="rId32"/>
    <p:sldId id="2076137143" r:id="rId33"/>
    <p:sldId id="270" r:id="rId34"/>
    <p:sldId id="274" r:id="rId35"/>
    <p:sldId id="2076137130" r:id="rId3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6A62F8-E0EF-496B-9585-7310B01E6624}" v="143" dt="2024-09-25T18:41:45.1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645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nes Oliveira" userId="323de684-1443-4294-b49c-0580e7f2d82a" providerId="ADAL" clId="{096A62F8-E0EF-496B-9585-7310B01E6624}"/>
    <pc:docChg chg="custSel addSld delSld modSld delMainMaster">
      <pc:chgData name="Dennes Oliveira" userId="323de684-1443-4294-b49c-0580e7f2d82a" providerId="ADAL" clId="{096A62F8-E0EF-496B-9585-7310B01E6624}" dt="2024-09-25T18:41:45.192" v="1192"/>
      <pc:docMkLst>
        <pc:docMk/>
      </pc:docMkLst>
      <pc:sldChg chg="modSp modAnim">
        <pc:chgData name="Dennes Oliveira" userId="323de684-1443-4294-b49c-0580e7f2d82a" providerId="ADAL" clId="{096A62F8-E0EF-496B-9585-7310B01E6624}" dt="2024-09-25T18:41:45.192" v="1192"/>
        <pc:sldMkLst>
          <pc:docMk/>
          <pc:sldMk cId="3769708139" sldId="257"/>
        </pc:sldMkLst>
        <pc:graphicFrameChg chg="mod">
          <ac:chgData name="Dennes Oliveira" userId="323de684-1443-4294-b49c-0580e7f2d82a" providerId="ADAL" clId="{096A62F8-E0EF-496B-9585-7310B01E6624}" dt="2024-09-22T16:04:37.559" v="914" actId="20577"/>
          <ac:graphicFrameMkLst>
            <pc:docMk/>
            <pc:sldMk cId="3769708139" sldId="257"/>
            <ac:graphicFrameMk id="5" creationId="{C8BC1A1C-CD81-EE93-1991-8F289ECC43FD}"/>
          </ac:graphicFrameMkLst>
        </pc:graphicFrameChg>
      </pc:sldChg>
      <pc:sldChg chg="modSp mod modClrScheme chgLayout">
        <pc:chgData name="Dennes Oliveira" userId="323de684-1443-4294-b49c-0580e7f2d82a" providerId="ADAL" clId="{096A62F8-E0EF-496B-9585-7310B01E6624}" dt="2024-09-22T16:27:16.668" v="938" actId="700"/>
        <pc:sldMkLst>
          <pc:docMk/>
          <pc:sldMk cId="2245626377" sldId="259"/>
        </pc:sldMkLst>
        <pc:spChg chg="mod ord">
          <ac:chgData name="Dennes Oliveira" userId="323de684-1443-4294-b49c-0580e7f2d82a" providerId="ADAL" clId="{096A62F8-E0EF-496B-9585-7310B01E6624}" dt="2024-09-22T16:27:16.668" v="938" actId="700"/>
          <ac:spMkLst>
            <pc:docMk/>
            <pc:sldMk cId="2245626377" sldId="259"/>
            <ac:spMk id="4" creationId="{CFE28489-A43B-E778-BBF2-8BF7128DAA00}"/>
          </ac:spMkLst>
        </pc:spChg>
      </pc:sldChg>
      <pc:sldChg chg="del">
        <pc:chgData name="Dennes Oliveira" userId="323de684-1443-4294-b49c-0580e7f2d82a" providerId="ADAL" clId="{096A62F8-E0EF-496B-9585-7310B01E6624}" dt="2024-09-22T17:04:37.539" v="1151" actId="2696"/>
        <pc:sldMkLst>
          <pc:docMk/>
          <pc:sldMk cId="156059213" sldId="260"/>
        </pc:sldMkLst>
      </pc:sldChg>
      <pc:sldChg chg="del">
        <pc:chgData name="Dennes Oliveira" userId="323de684-1443-4294-b49c-0580e7f2d82a" providerId="ADAL" clId="{096A62F8-E0EF-496B-9585-7310B01E6624}" dt="2024-09-22T17:04:37.539" v="1151" actId="2696"/>
        <pc:sldMkLst>
          <pc:docMk/>
          <pc:sldMk cId="940667532" sldId="266"/>
        </pc:sldMkLst>
      </pc:sldChg>
      <pc:sldChg chg="del">
        <pc:chgData name="Dennes Oliveira" userId="323de684-1443-4294-b49c-0580e7f2d82a" providerId="ADAL" clId="{096A62F8-E0EF-496B-9585-7310B01E6624}" dt="2024-09-22T17:04:37.539" v="1151" actId="2696"/>
        <pc:sldMkLst>
          <pc:docMk/>
          <pc:sldMk cId="3456002668" sldId="267"/>
        </pc:sldMkLst>
      </pc:sldChg>
      <pc:sldChg chg="del">
        <pc:chgData name="Dennes Oliveira" userId="323de684-1443-4294-b49c-0580e7f2d82a" providerId="ADAL" clId="{096A62F8-E0EF-496B-9585-7310B01E6624}" dt="2024-09-22T17:04:37.539" v="1151" actId="2696"/>
        <pc:sldMkLst>
          <pc:docMk/>
          <pc:sldMk cId="3281550263" sldId="268"/>
        </pc:sldMkLst>
      </pc:sldChg>
      <pc:sldChg chg="del">
        <pc:chgData name="Dennes Oliveira" userId="323de684-1443-4294-b49c-0580e7f2d82a" providerId="ADAL" clId="{096A62F8-E0EF-496B-9585-7310B01E6624}" dt="2024-09-22T17:04:37.539" v="1151" actId="2696"/>
        <pc:sldMkLst>
          <pc:docMk/>
          <pc:sldMk cId="3529488214" sldId="269"/>
        </pc:sldMkLst>
      </pc:sldChg>
      <pc:sldChg chg="modAnim">
        <pc:chgData name="Dennes Oliveira" userId="323de684-1443-4294-b49c-0580e7f2d82a" providerId="ADAL" clId="{096A62F8-E0EF-496B-9585-7310B01E6624}" dt="2024-09-22T17:06:17.225" v="1153"/>
        <pc:sldMkLst>
          <pc:docMk/>
          <pc:sldMk cId="4143039166" sldId="270"/>
        </pc:sldMkLst>
      </pc:sldChg>
      <pc:sldChg chg="addSp delSp modSp add mod modAnim">
        <pc:chgData name="Dennes Oliveira" userId="323de684-1443-4294-b49c-0580e7f2d82a" providerId="ADAL" clId="{096A62F8-E0EF-496B-9585-7310B01E6624}" dt="2024-09-22T15:50:26.291" v="857"/>
        <pc:sldMkLst>
          <pc:docMk/>
          <pc:sldMk cId="3069393692" sldId="273"/>
        </pc:sldMkLst>
        <pc:spChg chg="add mod ord">
          <ac:chgData name="Dennes Oliveira" userId="323de684-1443-4294-b49c-0580e7f2d82a" providerId="ADAL" clId="{096A62F8-E0EF-496B-9585-7310B01E6624}" dt="2024-09-22T15:39:10.627" v="730" actId="14100"/>
          <ac:spMkLst>
            <pc:docMk/>
            <pc:sldMk cId="3069393692" sldId="273"/>
            <ac:spMk id="2" creationId="{FA103626-83F1-0563-F725-8655B980D9B6}"/>
          </ac:spMkLst>
        </pc:spChg>
        <pc:spChg chg="mod">
          <ac:chgData name="Dennes Oliveira" userId="323de684-1443-4294-b49c-0580e7f2d82a" providerId="ADAL" clId="{096A62F8-E0EF-496B-9585-7310B01E6624}" dt="2024-09-22T15:41:20.277" v="799" actId="20577"/>
          <ac:spMkLst>
            <pc:docMk/>
            <pc:sldMk cId="3069393692" sldId="273"/>
            <ac:spMk id="4" creationId="{3ADFBB2D-7BC0-7A19-B971-E90BBEC1EB19}"/>
          </ac:spMkLst>
        </pc:spChg>
        <pc:spChg chg="del mod">
          <ac:chgData name="Dennes Oliveira" userId="323de684-1443-4294-b49c-0580e7f2d82a" providerId="ADAL" clId="{096A62F8-E0EF-496B-9585-7310B01E6624}" dt="2024-09-22T15:36:39.132" v="721" actId="478"/>
          <ac:spMkLst>
            <pc:docMk/>
            <pc:sldMk cId="3069393692" sldId="273"/>
            <ac:spMk id="9" creationId="{760DE417-A440-4A24-5DD7-E237A02575F9}"/>
          </ac:spMkLst>
        </pc:spChg>
        <pc:spChg chg="mod">
          <ac:chgData name="Dennes Oliveira" userId="323de684-1443-4294-b49c-0580e7f2d82a" providerId="ADAL" clId="{096A62F8-E0EF-496B-9585-7310B01E6624}" dt="2024-09-22T15:47:29.115" v="844" actId="1076"/>
          <ac:spMkLst>
            <pc:docMk/>
            <pc:sldMk cId="3069393692" sldId="273"/>
            <ac:spMk id="18" creationId="{1C64F595-092A-1114-D596-E0A73777856E}"/>
          </ac:spMkLst>
        </pc:spChg>
        <pc:spChg chg="add mod">
          <ac:chgData name="Dennes Oliveira" userId="323de684-1443-4294-b49c-0580e7f2d82a" providerId="ADAL" clId="{096A62F8-E0EF-496B-9585-7310B01E6624}" dt="2024-09-22T15:38:56.368" v="728" actId="14100"/>
          <ac:spMkLst>
            <pc:docMk/>
            <pc:sldMk cId="3069393692" sldId="273"/>
            <ac:spMk id="20" creationId="{7C813713-8192-E741-50CD-039E2644AC96}"/>
          </ac:spMkLst>
        </pc:spChg>
        <pc:spChg chg="mod">
          <ac:chgData name="Dennes Oliveira" userId="323de684-1443-4294-b49c-0580e7f2d82a" providerId="ADAL" clId="{096A62F8-E0EF-496B-9585-7310B01E6624}" dt="2024-09-22T15:47:14.811" v="842" actId="1076"/>
          <ac:spMkLst>
            <pc:docMk/>
            <pc:sldMk cId="3069393692" sldId="273"/>
            <ac:spMk id="22" creationId="{4F4E72BE-240F-6E9C-59FE-78CA0A9A9087}"/>
          </ac:spMkLst>
        </pc:spChg>
        <pc:spChg chg="add mod">
          <ac:chgData name="Dennes Oliveira" userId="323de684-1443-4294-b49c-0580e7f2d82a" providerId="ADAL" clId="{096A62F8-E0EF-496B-9585-7310B01E6624}" dt="2024-09-22T15:39:26.705" v="731" actId="1076"/>
          <ac:spMkLst>
            <pc:docMk/>
            <pc:sldMk cId="3069393692" sldId="273"/>
            <ac:spMk id="25" creationId="{8FFF4E34-9CB3-6BFB-D627-227589E9E38B}"/>
          </ac:spMkLst>
        </pc:spChg>
        <pc:spChg chg="mod">
          <ac:chgData name="Dennes Oliveira" userId="323de684-1443-4294-b49c-0580e7f2d82a" providerId="ADAL" clId="{096A62F8-E0EF-496B-9585-7310B01E6624}" dt="2024-09-22T15:47:39.245" v="845" actId="1076"/>
          <ac:spMkLst>
            <pc:docMk/>
            <pc:sldMk cId="3069393692" sldId="273"/>
            <ac:spMk id="26" creationId="{203538D2-E645-F784-B8B7-A5B532BA5E33}"/>
          </ac:spMkLst>
        </pc:spChg>
        <pc:spChg chg="add mod">
          <ac:chgData name="Dennes Oliveira" userId="323de684-1443-4294-b49c-0580e7f2d82a" providerId="ADAL" clId="{096A62F8-E0EF-496B-9585-7310B01E6624}" dt="2024-09-22T15:40:03.097" v="744" actId="404"/>
          <ac:spMkLst>
            <pc:docMk/>
            <pc:sldMk cId="3069393692" sldId="273"/>
            <ac:spMk id="27" creationId="{7C70F2C1-6326-3632-5032-5F4847275938}"/>
          </ac:spMkLst>
        </pc:spChg>
        <pc:spChg chg="add mod">
          <ac:chgData name="Dennes Oliveira" userId="323de684-1443-4294-b49c-0580e7f2d82a" providerId="ADAL" clId="{096A62F8-E0EF-496B-9585-7310B01E6624}" dt="2024-09-22T15:37:42.125" v="725"/>
          <ac:spMkLst>
            <pc:docMk/>
            <pc:sldMk cId="3069393692" sldId="273"/>
            <ac:spMk id="37" creationId="{C8263223-F159-9D1B-B501-81076CE07B4C}"/>
          </ac:spMkLst>
        </pc:spChg>
        <pc:spChg chg="add mod">
          <ac:chgData name="Dennes Oliveira" userId="323de684-1443-4294-b49c-0580e7f2d82a" providerId="ADAL" clId="{096A62F8-E0EF-496B-9585-7310B01E6624}" dt="2024-09-22T15:37:42.125" v="725"/>
          <ac:spMkLst>
            <pc:docMk/>
            <pc:sldMk cId="3069393692" sldId="273"/>
            <ac:spMk id="39" creationId="{BC1458F5-3061-F186-01CE-B5B6ADA0F137}"/>
          </ac:spMkLst>
        </pc:spChg>
        <pc:spChg chg="add mod">
          <ac:chgData name="Dennes Oliveira" userId="323de684-1443-4294-b49c-0580e7f2d82a" providerId="ADAL" clId="{096A62F8-E0EF-496B-9585-7310B01E6624}" dt="2024-09-22T15:37:42.125" v="725"/>
          <ac:spMkLst>
            <pc:docMk/>
            <pc:sldMk cId="3069393692" sldId="273"/>
            <ac:spMk id="41" creationId="{B1574C9F-8DA7-3C27-FAD9-64799B63801D}"/>
          </ac:spMkLst>
        </pc:spChg>
        <pc:spChg chg="add mod">
          <ac:chgData name="Dennes Oliveira" userId="323de684-1443-4294-b49c-0580e7f2d82a" providerId="ADAL" clId="{096A62F8-E0EF-496B-9585-7310B01E6624}" dt="2024-09-22T15:44:32.661" v="825" actId="1076"/>
          <ac:spMkLst>
            <pc:docMk/>
            <pc:sldMk cId="3069393692" sldId="273"/>
            <ac:spMk id="42" creationId="{86C165D7-F592-182F-5712-89BC2ABD163D}"/>
          </ac:spMkLst>
        </pc:spChg>
        <pc:spChg chg="add mod">
          <ac:chgData name="Dennes Oliveira" userId="323de684-1443-4294-b49c-0580e7f2d82a" providerId="ADAL" clId="{096A62F8-E0EF-496B-9585-7310B01E6624}" dt="2024-09-22T15:40:30.568" v="756" actId="20577"/>
          <ac:spMkLst>
            <pc:docMk/>
            <pc:sldMk cId="3069393692" sldId="273"/>
            <ac:spMk id="60" creationId="{F214B139-FF51-3BF5-1093-5CBE81B1A3AC}"/>
          </ac:spMkLst>
        </pc:spChg>
        <pc:spChg chg="add mod">
          <ac:chgData name="Dennes Oliveira" userId="323de684-1443-4294-b49c-0580e7f2d82a" providerId="ADAL" clId="{096A62F8-E0EF-496B-9585-7310B01E6624}" dt="2024-09-22T15:41:30.649" v="800" actId="1076"/>
          <ac:spMkLst>
            <pc:docMk/>
            <pc:sldMk cId="3069393692" sldId="273"/>
            <ac:spMk id="61" creationId="{DD82CAC4-6D79-97F6-F898-F2D472AAFD2D}"/>
          </ac:spMkLst>
        </pc:spChg>
        <pc:spChg chg="add mod">
          <ac:chgData name="Dennes Oliveira" userId="323de684-1443-4294-b49c-0580e7f2d82a" providerId="ADAL" clId="{096A62F8-E0EF-496B-9585-7310B01E6624}" dt="2024-09-22T15:42:34.334" v="817" actId="1076"/>
          <ac:spMkLst>
            <pc:docMk/>
            <pc:sldMk cId="3069393692" sldId="273"/>
            <ac:spMk id="62" creationId="{599E5D28-8423-C38F-8D09-3760B8598A98}"/>
          </ac:spMkLst>
        </pc:spChg>
        <pc:spChg chg="add mod">
          <ac:chgData name="Dennes Oliveira" userId="323de684-1443-4294-b49c-0580e7f2d82a" providerId="ADAL" clId="{096A62F8-E0EF-496B-9585-7310B01E6624}" dt="2024-09-22T15:46:01.938" v="838" actId="20577"/>
          <ac:spMkLst>
            <pc:docMk/>
            <pc:sldMk cId="3069393692" sldId="273"/>
            <ac:spMk id="65" creationId="{6A61364E-97B3-2838-FE0B-73EAB93A78C2}"/>
          </ac:spMkLst>
        </pc:spChg>
        <pc:picChg chg="mod ord">
          <ac:chgData name="Dennes Oliveira" userId="323de684-1443-4294-b49c-0580e7f2d82a" providerId="ADAL" clId="{096A62F8-E0EF-496B-9585-7310B01E6624}" dt="2024-09-22T15:40:20.880" v="747" actId="166"/>
          <ac:picMkLst>
            <pc:docMk/>
            <pc:sldMk cId="3069393692" sldId="273"/>
            <ac:picMk id="10" creationId="{AC0783BF-BD84-ECCE-6F94-F4D1CC65D33B}"/>
          </ac:picMkLst>
        </pc:picChg>
        <pc:picChg chg="mod">
          <ac:chgData name="Dennes Oliveira" userId="323de684-1443-4294-b49c-0580e7f2d82a" providerId="ADAL" clId="{096A62F8-E0EF-496B-9585-7310B01E6624}" dt="2024-09-22T15:37:06.151" v="724" actId="1076"/>
          <ac:picMkLst>
            <pc:docMk/>
            <pc:sldMk cId="3069393692" sldId="273"/>
            <ac:picMk id="12" creationId="{138EF65F-9680-18A5-F4C1-4EC7021C46C5}"/>
          </ac:picMkLst>
        </pc:picChg>
        <pc:picChg chg="add mod">
          <ac:chgData name="Dennes Oliveira" userId="323de684-1443-4294-b49c-0580e7f2d82a" providerId="ADAL" clId="{096A62F8-E0EF-496B-9585-7310B01E6624}" dt="2024-09-22T15:37:42.125" v="725"/>
          <ac:picMkLst>
            <pc:docMk/>
            <pc:sldMk cId="3069393692" sldId="273"/>
            <ac:picMk id="34" creationId="{E8C94AED-29B6-A060-0A8E-7B4E4705FE6C}"/>
          </ac:picMkLst>
        </pc:picChg>
        <pc:picChg chg="add mod">
          <ac:chgData name="Dennes Oliveira" userId="323de684-1443-4294-b49c-0580e7f2d82a" providerId="ADAL" clId="{096A62F8-E0EF-496B-9585-7310B01E6624}" dt="2024-09-22T15:37:42.125" v="725"/>
          <ac:picMkLst>
            <pc:docMk/>
            <pc:sldMk cId="3069393692" sldId="273"/>
            <ac:picMk id="35" creationId="{80BECDA2-E2FE-9357-56F7-C92CE59E9FEA}"/>
          </ac:picMkLst>
        </pc:picChg>
        <pc:picChg chg="add mod">
          <ac:chgData name="Dennes Oliveira" userId="323de684-1443-4294-b49c-0580e7f2d82a" providerId="ADAL" clId="{096A62F8-E0EF-496B-9585-7310B01E6624}" dt="2024-09-22T15:37:42.125" v="725"/>
          <ac:picMkLst>
            <pc:docMk/>
            <pc:sldMk cId="3069393692" sldId="273"/>
            <ac:picMk id="38" creationId="{62EBC5C2-6703-F7CD-DCF0-64BA2A4A5C98}"/>
          </ac:picMkLst>
        </pc:picChg>
        <pc:cxnChg chg="mod">
          <ac:chgData name="Dennes Oliveira" userId="323de684-1443-4294-b49c-0580e7f2d82a" providerId="ADAL" clId="{096A62F8-E0EF-496B-9585-7310B01E6624}" dt="2024-09-22T15:39:41.844" v="733" actId="1076"/>
          <ac:cxnSpMkLst>
            <pc:docMk/>
            <pc:sldMk cId="3069393692" sldId="273"/>
            <ac:cxnSpMk id="7" creationId="{2B386753-F43E-EE40-2344-FA72107BA511}"/>
          </ac:cxnSpMkLst>
        </pc:cxnChg>
        <pc:cxnChg chg="mod">
          <ac:chgData name="Dennes Oliveira" userId="323de684-1443-4294-b49c-0580e7f2d82a" providerId="ADAL" clId="{096A62F8-E0EF-496B-9585-7310B01E6624}" dt="2024-09-22T15:39:26.705" v="731" actId="1076"/>
          <ac:cxnSpMkLst>
            <pc:docMk/>
            <pc:sldMk cId="3069393692" sldId="273"/>
            <ac:cxnSpMk id="17" creationId="{980D6DA4-295B-BF51-5174-A87DA770858B}"/>
          </ac:cxnSpMkLst>
        </pc:cxnChg>
        <pc:cxnChg chg="mod">
          <ac:chgData name="Dennes Oliveira" userId="323de684-1443-4294-b49c-0580e7f2d82a" providerId="ADAL" clId="{096A62F8-E0EF-496B-9585-7310B01E6624}" dt="2024-09-22T15:38:56.368" v="728" actId="14100"/>
          <ac:cxnSpMkLst>
            <pc:docMk/>
            <pc:sldMk cId="3069393692" sldId="273"/>
            <ac:cxnSpMk id="24" creationId="{5519846C-FCF3-326F-2DF3-49DD434E614D}"/>
          </ac:cxnSpMkLst>
        </pc:cxnChg>
        <pc:cxnChg chg="add mod">
          <ac:chgData name="Dennes Oliveira" userId="323de684-1443-4294-b49c-0580e7f2d82a" providerId="ADAL" clId="{096A62F8-E0EF-496B-9585-7310B01E6624}" dt="2024-09-22T15:39:26.705" v="731" actId="1076"/>
          <ac:cxnSpMkLst>
            <pc:docMk/>
            <pc:sldMk cId="3069393692" sldId="273"/>
            <ac:cxnSpMk id="30" creationId="{264983A7-8473-E7AD-7887-6C69E11DDF12}"/>
          </ac:cxnSpMkLst>
        </pc:cxnChg>
        <pc:cxnChg chg="add mod">
          <ac:chgData name="Dennes Oliveira" userId="323de684-1443-4294-b49c-0580e7f2d82a" providerId="ADAL" clId="{096A62F8-E0EF-496B-9585-7310B01E6624}" dt="2024-09-22T15:37:42.125" v="725"/>
          <ac:cxnSpMkLst>
            <pc:docMk/>
            <pc:sldMk cId="3069393692" sldId="273"/>
            <ac:cxnSpMk id="36" creationId="{EF8A573C-D66F-EF14-2AD1-474121A65AF8}"/>
          </ac:cxnSpMkLst>
        </pc:cxnChg>
        <pc:cxnChg chg="add mod">
          <ac:chgData name="Dennes Oliveira" userId="323de684-1443-4294-b49c-0580e7f2d82a" providerId="ADAL" clId="{096A62F8-E0EF-496B-9585-7310B01E6624}" dt="2024-09-22T15:37:42.125" v="725"/>
          <ac:cxnSpMkLst>
            <pc:docMk/>
            <pc:sldMk cId="3069393692" sldId="273"/>
            <ac:cxnSpMk id="40" creationId="{E06BD415-810F-5FF0-D5A7-BD93343DE215}"/>
          </ac:cxnSpMkLst>
        </pc:cxnChg>
        <pc:cxnChg chg="add">
          <ac:chgData name="Dennes Oliveira" userId="323de684-1443-4294-b49c-0580e7f2d82a" providerId="ADAL" clId="{096A62F8-E0EF-496B-9585-7310B01E6624}" dt="2024-09-22T15:44:28.238" v="824" actId="11529"/>
          <ac:cxnSpMkLst>
            <pc:docMk/>
            <pc:sldMk cId="3069393692" sldId="273"/>
            <ac:cxnSpMk id="64" creationId="{9778AA18-C195-AB7E-1C87-785F63A75503}"/>
          </ac:cxnSpMkLst>
        </pc:cxnChg>
        <pc:cxnChg chg="add mod">
          <ac:chgData name="Dennes Oliveira" userId="323de684-1443-4294-b49c-0580e7f2d82a" providerId="ADAL" clId="{096A62F8-E0EF-496B-9585-7310B01E6624}" dt="2024-09-22T15:50:12.978" v="856" actId="13822"/>
          <ac:cxnSpMkLst>
            <pc:docMk/>
            <pc:sldMk cId="3069393692" sldId="273"/>
            <ac:cxnSpMk id="67" creationId="{DF855CE0-F3E7-5CE1-26FD-2FDA0351BB27}"/>
          </ac:cxnSpMkLst>
        </pc:cxnChg>
      </pc:sldChg>
      <pc:sldChg chg="del">
        <pc:chgData name="Dennes Oliveira" userId="323de684-1443-4294-b49c-0580e7f2d82a" providerId="ADAL" clId="{096A62F8-E0EF-496B-9585-7310B01E6624}" dt="2024-09-22T13:28:34.880" v="0" actId="47"/>
        <pc:sldMkLst>
          <pc:docMk/>
          <pc:sldMk cId="1055231916" sldId="312"/>
        </pc:sldMkLst>
      </pc:sldChg>
      <pc:sldChg chg="modSp mod">
        <pc:chgData name="Dennes Oliveira" userId="323de684-1443-4294-b49c-0580e7f2d82a" providerId="ADAL" clId="{096A62F8-E0EF-496B-9585-7310B01E6624}" dt="2024-09-25T18:14:32.284" v="1191" actId="12"/>
        <pc:sldMkLst>
          <pc:docMk/>
          <pc:sldMk cId="1607270783" sldId="314"/>
        </pc:sldMkLst>
        <pc:spChg chg="mod">
          <ac:chgData name="Dennes Oliveira" userId="323de684-1443-4294-b49c-0580e7f2d82a" providerId="ADAL" clId="{096A62F8-E0EF-496B-9585-7310B01E6624}" dt="2024-09-25T18:14:32.284" v="1191" actId="12"/>
          <ac:spMkLst>
            <pc:docMk/>
            <pc:sldMk cId="1607270783" sldId="314"/>
            <ac:spMk id="4" creationId="{00000000-0000-0000-0000-000000000000}"/>
          </ac:spMkLst>
        </pc:spChg>
      </pc:sldChg>
      <pc:sldChg chg="del">
        <pc:chgData name="Dennes Oliveira" userId="323de684-1443-4294-b49c-0580e7f2d82a" providerId="ADAL" clId="{096A62F8-E0EF-496B-9585-7310B01E6624}" dt="2024-09-22T13:28:34.880" v="0" actId="47"/>
        <pc:sldMkLst>
          <pc:docMk/>
          <pc:sldMk cId="3253587209" sldId="343"/>
        </pc:sldMkLst>
      </pc:sldChg>
      <pc:sldChg chg="del">
        <pc:chgData name="Dennes Oliveira" userId="323de684-1443-4294-b49c-0580e7f2d82a" providerId="ADAL" clId="{096A62F8-E0EF-496B-9585-7310B01E6624}" dt="2024-09-22T13:28:34.880" v="0" actId="47"/>
        <pc:sldMkLst>
          <pc:docMk/>
          <pc:sldMk cId="3774621724" sldId="2076137129"/>
        </pc:sldMkLst>
      </pc:sldChg>
      <pc:sldChg chg="del">
        <pc:chgData name="Dennes Oliveira" userId="323de684-1443-4294-b49c-0580e7f2d82a" providerId="ADAL" clId="{096A62F8-E0EF-496B-9585-7310B01E6624}" dt="2024-09-22T17:04:37.539" v="1151" actId="2696"/>
        <pc:sldMkLst>
          <pc:docMk/>
          <pc:sldMk cId="3896749332" sldId="2076137140"/>
        </pc:sldMkLst>
      </pc:sldChg>
      <pc:sldChg chg="del">
        <pc:chgData name="Dennes Oliveira" userId="323de684-1443-4294-b49c-0580e7f2d82a" providerId="ADAL" clId="{096A62F8-E0EF-496B-9585-7310B01E6624}" dt="2024-09-22T17:04:37.539" v="1151" actId="2696"/>
        <pc:sldMkLst>
          <pc:docMk/>
          <pc:sldMk cId="393471244" sldId="2076137141"/>
        </pc:sldMkLst>
      </pc:sldChg>
      <pc:sldChg chg="del">
        <pc:chgData name="Dennes Oliveira" userId="323de684-1443-4294-b49c-0580e7f2d82a" providerId="ADAL" clId="{096A62F8-E0EF-496B-9585-7310B01E6624}" dt="2024-09-22T17:04:37.539" v="1151" actId="2696"/>
        <pc:sldMkLst>
          <pc:docMk/>
          <pc:sldMk cId="2788741055" sldId="2076137142"/>
        </pc:sldMkLst>
      </pc:sldChg>
      <pc:sldChg chg="del">
        <pc:chgData name="Dennes Oliveira" userId="323de684-1443-4294-b49c-0580e7f2d82a" providerId="ADAL" clId="{096A62F8-E0EF-496B-9585-7310B01E6624}" dt="2024-09-22T17:05:49.787" v="1152" actId="47"/>
        <pc:sldMkLst>
          <pc:docMk/>
          <pc:sldMk cId="3833945255" sldId="2076137144"/>
        </pc:sldMkLst>
      </pc:sldChg>
      <pc:sldChg chg="del">
        <pc:chgData name="Dennes Oliveira" userId="323de684-1443-4294-b49c-0580e7f2d82a" providerId="ADAL" clId="{096A62F8-E0EF-496B-9585-7310B01E6624}" dt="2024-09-22T17:05:49.787" v="1152" actId="47"/>
        <pc:sldMkLst>
          <pc:docMk/>
          <pc:sldMk cId="3953229978" sldId="2076137145"/>
        </pc:sldMkLst>
      </pc:sldChg>
      <pc:sldChg chg="del">
        <pc:chgData name="Dennes Oliveira" userId="323de684-1443-4294-b49c-0580e7f2d82a" providerId="ADAL" clId="{096A62F8-E0EF-496B-9585-7310B01E6624}" dt="2024-09-22T17:06:31.086" v="1154" actId="47"/>
        <pc:sldMkLst>
          <pc:docMk/>
          <pc:sldMk cId="2149345102" sldId="2076137146"/>
        </pc:sldMkLst>
      </pc:sldChg>
      <pc:sldChg chg="del">
        <pc:chgData name="Dennes Oliveira" userId="323de684-1443-4294-b49c-0580e7f2d82a" providerId="ADAL" clId="{096A62F8-E0EF-496B-9585-7310B01E6624}" dt="2024-09-22T17:06:31.086" v="1154" actId="47"/>
        <pc:sldMkLst>
          <pc:docMk/>
          <pc:sldMk cId="2626626006" sldId="2076137147"/>
        </pc:sldMkLst>
      </pc:sldChg>
      <pc:sldChg chg="del">
        <pc:chgData name="Dennes Oliveira" userId="323de684-1443-4294-b49c-0580e7f2d82a" providerId="ADAL" clId="{096A62F8-E0EF-496B-9585-7310B01E6624}" dt="2024-09-22T17:05:49.787" v="1152" actId="47"/>
        <pc:sldMkLst>
          <pc:docMk/>
          <pc:sldMk cId="1275592332" sldId="2076137148"/>
        </pc:sldMkLst>
      </pc:sldChg>
      <pc:sldChg chg="del">
        <pc:chgData name="Dennes Oliveira" userId="323de684-1443-4294-b49c-0580e7f2d82a" providerId="ADAL" clId="{096A62F8-E0EF-496B-9585-7310B01E6624}" dt="2024-09-22T17:05:49.787" v="1152" actId="47"/>
        <pc:sldMkLst>
          <pc:docMk/>
          <pc:sldMk cId="2601390336" sldId="2076137149"/>
        </pc:sldMkLst>
      </pc:sldChg>
      <pc:sldChg chg="del">
        <pc:chgData name="Dennes Oliveira" userId="323de684-1443-4294-b49c-0580e7f2d82a" providerId="ADAL" clId="{096A62F8-E0EF-496B-9585-7310B01E6624}" dt="2024-09-22T17:05:49.787" v="1152" actId="47"/>
        <pc:sldMkLst>
          <pc:docMk/>
          <pc:sldMk cId="381393667" sldId="2076137150"/>
        </pc:sldMkLst>
      </pc:sldChg>
      <pc:sldChg chg="modAnim">
        <pc:chgData name="Dennes Oliveira" userId="323de684-1443-4294-b49c-0580e7f2d82a" providerId="ADAL" clId="{096A62F8-E0EF-496B-9585-7310B01E6624}" dt="2024-09-22T16:57:28.266" v="1150"/>
        <pc:sldMkLst>
          <pc:docMk/>
          <pc:sldMk cId="1147307623" sldId="2076137151"/>
        </pc:sldMkLst>
      </pc:sldChg>
      <pc:sldChg chg="addSp delSp modSp new mod modClrScheme chgLayout">
        <pc:chgData name="Dennes Oliveira" userId="323de684-1443-4294-b49c-0580e7f2d82a" providerId="ADAL" clId="{096A62F8-E0EF-496B-9585-7310B01E6624}" dt="2024-09-22T13:32:46.930" v="114" actId="242"/>
        <pc:sldMkLst>
          <pc:docMk/>
          <pc:sldMk cId="375638415" sldId="2076137152"/>
        </pc:sldMkLst>
        <pc:spChg chg="del mod ord">
          <ac:chgData name="Dennes Oliveira" userId="323de684-1443-4294-b49c-0580e7f2d82a" providerId="ADAL" clId="{096A62F8-E0EF-496B-9585-7310B01E6624}" dt="2024-09-22T13:29:05.251" v="2" actId="700"/>
          <ac:spMkLst>
            <pc:docMk/>
            <pc:sldMk cId="375638415" sldId="2076137152"/>
            <ac:spMk id="2" creationId="{D89315AD-4D2F-3126-4C5D-744AC1E43609}"/>
          </ac:spMkLst>
        </pc:spChg>
        <pc:spChg chg="del mod ord">
          <ac:chgData name="Dennes Oliveira" userId="323de684-1443-4294-b49c-0580e7f2d82a" providerId="ADAL" clId="{096A62F8-E0EF-496B-9585-7310B01E6624}" dt="2024-09-22T13:29:05.251" v="2" actId="700"/>
          <ac:spMkLst>
            <pc:docMk/>
            <pc:sldMk cId="375638415" sldId="2076137152"/>
            <ac:spMk id="3" creationId="{3AC2EDA5-D483-C047-55C0-1D80A752DD82}"/>
          </ac:spMkLst>
        </pc:spChg>
        <pc:spChg chg="add mod ord">
          <ac:chgData name="Dennes Oliveira" userId="323de684-1443-4294-b49c-0580e7f2d82a" providerId="ADAL" clId="{096A62F8-E0EF-496B-9585-7310B01E6624}" dt="2024-09-22T13:29:15.148" v="27" actId="20577"/>
          <ac:spMkLst>
            <pc:docMk/>
            <pc:sldMk cId="375638415" sldId="2076137152"/>
            <ac:spMk id="4" creationId="{C766492D-6612-4A4D-F895-EF0BACD0B96E}"/>
          </ac:spMkLst>
        </pc:spChg>
        <pc:spChg chg="add mod ord">
          <ac:chgData name="Dennes Oliveira" userId="323de684-1443-4294-b49c-0580e7f2d82a" providerId="ADAL" clId="{096A62F8-E0EF-496B-9585-7310B01E6624}" dt="2024-09-22T13:32:46.930" v="114" actId="242"/>
          <ac:spMkLst>
            <pc:docMk/>
            <pc:sldMk cId="375638415" sldId="2076137152"/>
            <ac:spMk id="5" creationId="{CD7FE3DB-B7D8-DFF4-F99A-92DB153475F3}"/>
          </ac:spMkLst>
        </pc:spChg>
      </pc:sldChg>
      <pc:sldChg chg="addSp delSp modSp new mod modClrScheme modAnim chgLayout">
        <pc:chgData name="Dennes Oliveira" userId="323de684-1443-4294-b49c-0580e7f2d82a" providerId="ADAL" clId="{096A62F8-E0EF-496B-9585-7310B01E6624}" dt="2024-09-22T13:36:09.304" v="208"/>
        <pc:sldMkLst>
          <pc:docMk/>
          <pc:sldMk cId="1354534176" sldId="2076137153"/>
        </pc:sldMkLst>
        <pc:spChg chg="del mod ord">
          <ac:chgData name="Dennes Oliveira" userId="323de684-1443-4294-b49c-0580e7f2d82a" providerId="ADAL" clId="{096A62F8-E0EF-496B-9585-7310B01E6624}" dt="2024-09-22T13:35:15.642" v="116" actId="700"/>
          <ac:spMkLst>
            <pc:docMk/>
            <pc:sldMk cId="1354534176" sldId="2076137153"/>
            <ac:spMk id="2" creationId="{5CB28D16-060B-29D8-99B1-6BFC487B23D3}"/>
          </ac:spMkLst>
        </pc:spChg>
        <pc:spChg chg="del mod ord">
          <ac:chgData name="Dennes Oliveira" userId="323de684-1443-4294-b49c-0580e7f2d82a" providerId="ADAL" clId="{096A62F8-E0EF-496B-9585-7310B01E6624}" dt="2024-09-22T13:35:15.642" v="116" actId="700"/>
          <ac:spMkLst>
            <pc:docMk/>
            <pc:sldMk cId="1354534176" sldId="2076137153"/>
            <ac:spMk id="3" creationId="{1D228B83-C7FE-B7FD-9C91-20E39D59342C}"/>
          </ac:spMkLst>
        </pc:spChg>
        <pc:spChg chg="add mod ord">
          <ac:chgData name="Dennes Oliveira" userId="323de684-1443-4294-b49c-0580e7f2d82a" providerId="ADAL" clId="{096A62F8-E0EF-496B-9585-7310B01E6624}" dt="2024-09-22T13:35:23.920" v="131" actId="20577"/>
          <ac:spMkLst>
            <pc:docMk/>
            <pc:sldMk cId="1354534176" sldId="2076137153"/>
            <ac:spMk id="4" creationId="{8660D945-C279-6305-025E-91BB7E79A04B}"/>
          </ac:spMkLst>
        </pc:spChg>
        <pc:spChg chg="add mod ord">
          <ac:chgData name="Dennes Oliveira" userId="323de684-1443-4294-b49c-0580e7f2d82a" providerId="ADAL" clId="{096A62F8-E0EF-496B-9585-7310B01E6624}" dt="2024-09-22T13:36:04.848" v="207" actId="122"/>
          <ac:spMkLst>
            <pc:docMk/>
            <pc:sldMk cId="1354534176" sldId="2076137153"/>
            <ac:spMk id="5" creationId="{DAD0D36A-2057-0DAA-C3F2-DB669521ED3A}"/>
          </ac:spMkLst>
        </pc:spChg>
      </pc:sldChg>
      <pc:sldChg chg="addSp delSp modSp new mod modClrScheme chgLayout">
        <pc:chgData name="Dennes Oliveira" userId="323de684-1443-4294-b49c-0580e7f2d82a" providerId="ADAL" clId="{096A62F8-E0EF-496B-9585-7310B01E6624}" dt="2024-09-22T14:14:49.383" v="237" actId="20577"/>
        <pc:sldMkLst>
          <pc:docMk/>
          <pc:sldMk cId="929671445" sldId="2076137154"/>
        </pc:sldMkLst>
        <pc:spChg chg="del mod ord">
          <ac:chgData name="Dennes Oliveira" userId="323de684-1443-4294-b49c-0580e7f2d82a" providerId="ADAL" clId="{096A62F8-E0EF-496B-9585-7310B01E6624}" dt="2024-09-22T14:14:39.566" v="210" actId="700"/>
          <ac:spMkLst>
            <pc:docMk/>
            <pc:sldMk cId="929671445" sldId="2076137154"/>
            <ac:spMk id="2" creationId="{B86BF15D-6955-A3D0-12C2-FC73712426EE}"/>
          </ac:spMkLst>
        </pc:spChg>
        <pc:spChg chg="add mod ord">
          <ac:chgData name="Dennes Oliveira" userId="323de684-1443-4294-b49c-0580e7f2d82a" providerId="ADAL" clId="{096A62F8-E0EF-496B-9585-7310B01E6624}" dt="2024-09-22T14:14:49.383" v="237" actId="20577"/>
          <ac:spMkLst>
            <pc:docMk/>
            <pc:sldMk cId="929671445" sldId="2076137154"/>
            <ac:spMk id="3" creationId="{BE513899-BC11-35DF-FAA8-9B72B85BA83F}"/>
          </ac:spMkLst>
        </pc:spChg>
      </pc:sldChg>
      <pc:sldChg chg="addSp delSp modSp new mod modClrScheme modAnim chgLayout">
        <pc:chgData name="Dennes Oliveira" userId="323de684-1443-4294-b49c-0580e7f2d82a" providerId="ADAL" clId="{096A62F8-E0EF-496B-9585-7310B01E6624}" dt="2024-09-22T14:24:45.820" v="404"/>
        <pc:sldMkLst>
          <pc:docMk/>
          <pc:sldMk cId="3763894092" sldId="2076137155"/>
        </pc:sldMkLst>
        <pc:spChg chg="del mod ord">
          <ac:chgData name="Dennes Oliveira" userId="323de684-1443-4294-b49c-0580e7f2d82a" providerId="ADAL" clId="{096A62F8-E0EF-496B-9585-7310B01E6624}" dt="2024-09-22T14:15:04.824" v="239" actId="700"/>
          <ac:spMkLst>
            <pc:docMk/>
            <pc:sldMk cId="3763894092" sldId="2076137155"/>
            <ac:spMk id="2" creationId="{8DD70095-9CEE-8D7B-2617-9545B2426C2B}"/>
          </ac:spMkLst>
        </pc:spChg>
        <pc:spChg chg="add mod ord">
          <ac:chgData name="Dennes Oliveira" userId="323de684-1443-4294-b49c-0580e7f2d82a" providerId="ADAL" clId="{096A62F8-E0EF-496B-9585-7310B01E6624}" dt="2024-09-22T14:23:11.392" v="401" actId="26606"/>
          <ac:spMkLst>
            <pc:docMk/>
            <pc:sldMk cId="3763894092" sldId="2076137155"/>
            <ac:spMk id="3" creationId="{A2349ABB-D716-3EE7-856E-4B4BCE2E91D3}"/>
          </ac:spMkLst>
        </pc:spChg>
        <pc:spChg chg="add del mod ord">
          <ac:chgData name="Dennes Oliveira" userId="323de684-1443-4294-b49c-0580e7f2d82a" providerId="ADAL" clId="{096A62F8-E0EF-496B-9585-7310B01E6624}" dt="2024-09-22T14:23:11.392" v="401" actId="26606"/>
          <ac:spMkLst>
            <pc:docMk/>
            <pc:sldMk cId="3763894092" sldId="2076137155"/>
            <ac:spMk id="4" creationId="{244B20EB-6CB9-AD1C-D484-ED827FC9C829}"/>
          </ac:spMkLst>
        </pc:spChg>
        <pc:graphicFrameChg chg="add mod">
          <ac:chgData name="Dennes Oliveira" userId="323de684-1443-4294-b49c-0580e7f2d82a" providerId="ADAL" clId="{096A62F8-E0EF-496B-9585-7310B01E6624}" dt="2024-09-22T14:24:17.783" v="402" actId="12269"/>
          <ac:graphicFrameMkLst>
            <pc:docMk/>
            <pc:sldMk cId="3763894092" sldId="2076137155"/>
            <ac:graphicFrameMk id="6" creationId="{C7AA2C71-224B-9003-55AF-2B5F9046ABDA}"/>
          </ac:graphicFrameMkLst>
        </pc:graphicFrameChg>
      </pc:sldChg>
      <pc:sldChg chg="addSp delSp modSp new mod modAnim">
        <pc:chgData name="Dennes Oliveira" userId="323de684-1443-4294-b49c-0580e7f2d82a" providerId="ADAL" clId="{096A62F8-E0EF-496B-9585-7310B01E6624}" dt="2024-09-22T14:38:29.880" v="498"/>
        <pc:sldMkLst>
          <pc:docMk/>
          <pc:sldMk cId="3321696171" sldId="2076137156"/>
        </pc:sldMkLst>
        <pc:spChg chg="mod">
          <ac:chgData name="Dennes Oliveira" userId="323de684-1443-4294-b49c-0580e7f2d82a" providerId="ADAL" clId="{096A62F8-E0EF-496B-9585-7310B01E6624}" dt="2024-09-22T14:37:33.592" v="495" actId="26606"/>
          <ac:spMkLst>
            <pc:docMk/>
            <pc:sldMk cId="3321696171" sldId="2076137156"/>
            <ac:spMk id="2" creationId="{C0823F90-E29C-0922-E2CF-34152B4254E0}"/>
          </ac:spMkLst>
        </pc:spChg>
        <pc:spChg chg="del mod">
          <ac:chgData name="Dennes Oliveira" userId="323de684-1443-4294-b49c-0580e7f2d82a" providerId="ADAL" clId="{096A62F8-E0EF-496B-9585-7310B01E6624}" dt="2024-09-22T14:37:33.592" v="495" actId="26606"/>
          <ac:spMkLst>
            <pc:docMk/>
            <pc:sldMk cId="3321696171" sldId="2076137156"/>
            <ac:spMk id="3" creationId="{191CEE28-B615-B06E-9574-988509E326B6}"/>
          </ac:spMkLst>
        </pc:spChg>
        <pc:graphicFrameChg chg="add mod">
          <ac:chgData name="Dennes Oliveira" userId="323de684-1443-4294-b49c-0580e7f2d82a" providerId="ADAL" clId="{096A62F8-E0EF-496B-9585-7310B01E6624}" dt="2024-09-22T14:38:07.554" v="496" actId="12269"/>
          <ac:graphicFrameMkLst>
            <pc:docMk/>
            <pc:sldMk cId="3321696171" sldId="2076137156"/>
            <ac:graphicFrameMk id="5" creationId="{47A4E916-20B6-A2AA-9018-81552A43047A}"/>
          </ac:graphicFrameMkLst>
        </pc:graphicFrameChg>
      </pc:sldChg>
      <pc:sldChg chg="addSp delSp modSp new mod modClrScheme chgLayout">
        <pc:chgData name="Dennes Oliveira" userId="323de684-1443-4294-b49c-0580e7f2d82a" providerId="ADAL" clId="{096A62F8-E0EF-496B-9585-7310B01E6624}" dt="2024-09-22T14:47:07.658" v="512" actId="20577"/>
        <pc:sldMkLst>
          <pc:docMk/>
          <pc:sldMk cId="2460275886" sldId="2076137157"/>
        </pc:sldMkLst>
        <pc:spChg chg="del mod ord">
          <ac:chgData name="Dennes Oliveira" userId="323de684-1443-4294-b49c-0580e7f2d82a" providerId="ADAL" clId="{096A62F8-E0EF-496B-9585-7310B01E6624}" dt="2024-09-22T14:46:59.965" v="500" actId="700"/>
          <ac:spMkLst>
            <pc:docMk/>
            <pc:sldMk cId="2460275886" sldId="2076137157"/>
            <ac:spMk id="2" creationId="{38DC1700-5398-8DBF-C7EC-33E001A0E4AE}"/>
          </ac:spMkLst>
        </pc:spChg>
        <pc:spChg chg="del">
          <ac:chgData name="Dennes Oliveira" userId="323de684-1443-4294-b49c-0580e7f2d82a" providerId="ADAL" clId="{096A62F8-E0EF-496B-9585-7310B01E6624}" dt="2024-09-22T14:46:59.965" v="500" actId="700"/>
          <ac:spMkLst>
            <pc:docMk/>
            <pc:sldMk cId="2460275886" sldId="2076137157"/>
            <ac:spMk id="3" creationId="{785D917A-95D2-3666-68ED-60A4A6172601}"/>
          </ac:spMkLst>
        </pc:spChg>
        <pc:spChg chg="add mod ord">
          <ac:chgData name="Dennes Oliveira" userId="323de684-1443-4294-b49c-0580e7f2d82a" providerId="ADAL" clId="{096A62F8-E0EF-496B-9585-7310B01E6624}" dt="2024-09-22T14:47:07.658" v="512" actId="20577"/>
          <ac:spMkLst>
            <pc:docMk/>
            <pc:sldMk cId="2460275886" sldId="2076137157"/>
            <ac:spMk id="4" creationId="{6905D7E4-9CA6-E44D-DAA1-D9EF9EED200F}"/>
          </ac:spMkLst>
        </pc:spChg>
      </pc:sldChg>
      <pc:sldChg chg="addSp delSp modSp new mod modClrScheme modAnim chgLayout">
        <pc:chgData name="Dennes Oliveira" userId="323de684-1443-4294-b49c-0580e7f2d82a" providerId="ADAL" clId="{096A62F8-E0EF-496B-9585-7310B01E6624}" dt="2024-09-22T15:04:57.194" v="663"/>
        <pc:sldMkLst>
          <pc:docMk/>
          <pc:sldMk cId="1606980997" sldId="2076137158"/>
        </pc:sldMkLst>
        <pc:spChg chg="del mod ord">
          <ac:chgData name="Dennes Oliveira" userId="323de684-1443-4294-b49c-0580e7f2d82a" providerId="ADAL" clId="{096A62F8-E0EF-496B-9585-7310B01E6624}" dt="2024-09-22T14:47:27.371" v="514" actId="700"/>
          <ac:spMkLst>
            <pc:docMk/>
            <pc:sldMk cId="1606980997" sldId="2076137158"/>
            <ac:spMk id="2" creationId="{0ED0E625-B43C-E0E2-5E6C-A67CE237DD6C}"/>
          </ac:spMkLst>
        </pc:spChg>
        <pc:spChg chg="add mod ord">
          <ac:chgData name="Dennes Oliveira" userId="323de684-1443-4294-b49c-0580e7f2d82a" providerId="ADAL" clId="{096A62F8-E0EF-496B-9585-7310B01E6624}" dt="2024-09-22T14:47:34.883" v="528" actId="20577"/>
          <ac:spMkLst>
            <pc:docMk/>
            <pc:sldMk cId="1606980997" sldId="2076137158"/>
            <ac:spMk id="3" creationId="{C3F44567-A250-AC80-09BD-4BB9DE075574}"/>
          </ac:spMkLst>
        </pc:spChg>
        <pc:spChg chg="add del mod ord">
          <ac:chgData name="Dennes Oliveira" userId="323de684-1443-4294-b49c-0580e7f2d82a" providerId="ADAL" clId="{096A62F8-E0EF-496B-9585-7310B01E6624}" dt="2024-09-22T15:04:34.529" v="660" actId="12084"/>
          <ac:spMkLst>
            <pc:docMk/>
            <pc:sldMk cId="1606980997" sldId="2076137158"/>
            <ac:spMk id="4" creationId="{92F3E83A-5339-D55A-C58B-046E831D2D8B}"/>
          </ac:spMkLst>
        </pc:spChg>
        <pc:graphicFrameChg chg="add mod">
          <ac:chgData name="Dennes Oliveira" userId="323de684-1443-4294-b49c-0580e7f2d82a" providerId="ADAL" clId="{096A62F8-E0EF-496B-9585-7310B01E6624}" dt="2024-09-22T15:04:37.351" v="661" actId="12269"/>
          <ac:graphicFrameMkLst>
            <pc:docMk/>
            <pc:sldMk cId="1606980997" sldId="2076137158"/>
            <ac:graphicFrameMk id="5" creationId="{0A1ECA01-2DFA-E58C-12B7-907D512E9A60}"/>
          </ac:graphicFrameMkLst>
        </pc:graphicFrameChg>
      </pc:sldChg>
      <pc:sldChg chg="add del">
        <pc:chgData name="Dennes Oliveira" userId="323de684-1443-4294-b49c-0580e7f2d82a" providerId="ADAL" clId="{096A62F8-E0EF-496B-9585-7310B01E6624}" dt="2024-09-22T15:53:06.759" v="858" actId="47"/>
        <pc:sldMkLst>
          <pc:docMk/>
          <pc:sldMk cId="1668694458" sldId="2076137159"/>
        </pc:sldMkLst>
      </pc:sldChg>
      <pc:sldChg chg="add">
        <pc:chgData name="Dennes Oliveira" userId="323de684-1443-4294-b49c-0580e7f2d82a" providerId="ADAL" clId="{096A62F8-E0EF-496B-9585-7310B01E6624}" dt="2024-09-22T15:57:24.841" v="859"/>
        <pc:sldMkLst>
          <pc:docMk/>
          <pc:sldMk cId="3815791988" sldId="2076137159"/>
        </pc:sldMkLst>
      </pc:sldChg>
      <pc:sldChg chg="addSp delSp modSp new mod modClrScheme chgLayout">
        <pc:chgData name="Dennes Oliveira" userId="323de684-1443-4294-b49c-0580e7f2d82a" providerId="ADAL" clId="{096A62F8-E0EF-496B-9585-7310B01E6624}" dt="2024-09-22T16:04:11.315" v="899" actId="14100"/>
        <pc:sldMkLst>
          <pc:docMk/>
          <pc:sldMk cId="44236290" sldId="2076137160"/>
        </pc:sldMkLst>
        <pc:spChg chg="del mod ord">
          <ac:chgData name="Dennes Oliveira" userId="323de684-1443-4294-b49c-0580e7f2d82a" providerId="ADAL" clId="{096A62F8-E0EF-496B-9585-7310B01E6624}" dt="2024-09-22T15:59:25.127" v="861" actId="700"/>
          <ac:spMkLst>
            <pc:docMk/>
            <pc:sldMk cId="44236290" sldId="2076137160"/>
            <ac:spMk id="2" creationId="{B3D68E5D-6897-1A20-51E2-23572BFB8BC5}"/>
          </ac:spMkLst>
        </pc:spChg>
        <pc:spChg chg="add mod ord">
          <ac:chgData name="Dennes Oliveira" userId="323de684-1443-4294-b49c-0580e7f2d82a" providerId="ADAL" clId="{096A62F8-E0EF-496B-9585-7310B01E6624}" dt="2024-09-22T16:04:11.315" v="899" actId="14100"/>
          <ac:spMkLst>
            <pc:docMk/>
            <pc:sldMk cId="44236290" sldId="2076137160"/>
            <ac:spMk id="3" creationId="{A02E6087-F847-48B3-CB50-9A5BC72FE9A4}"/>
          </ac:spMkLst>
        </pc:spChg>
      </pc:sldChg>
      <pc:sldChg chg="addSp delSp modSp new mod modClrScheme modAnim chgLayout">
        <pc:chgData name="Dennes Oliveira" userId="323de684-1443-4294-b49c-0580e7f2d82a" providerId="ADAL" clId="{096A62F8-E0EF-496B-9585-7310B01E6624}" dt="2024-09-22T16:37:31.928" v="1148"/>
        <pc:sldMkLst>
          <pc:docMk/>
          <pc:sldMk cId="4054039294" sldId="2076137161"/>
        </pc:sldMkLst>
        <pc:spChg chg="del mod ord">
          <ac:chgData name="Dennes Oliveira" userId="323de684-1443-4294-b49c-0580e7f2d82a" providerId="ADAL" clId="{096A62F8-E0EF-496B-9585-7310B01E6624}" dt="2024-09-22T16:27:35.783" v="939" actId="700"/>
          <ac:spMkLst>
            <pc:docMk/>
            <pc:sldMk cId="4054039294" sldId="2076137161"/>
            <ac:spMk id="2" creationId="{1C5D4CDF-7CDB-0532-B417-D3790B380333}"/>
          </ac:spMkLst>
        </pc:spChg>
        <pc:spChg chg="add mod ord">
          <ac:chgData name="Dennes Oliveira" userId="323de684-1443-4294-b49c-0580e7f2d82a" providerId="ADAL" clId="{096A62F8-E0EF-496B-9585-7310B01E6624}" dt="2024-09-22T16:27:51.491" v="961" actId="20577"/>
          <ac:spMkLst>
            <pc:docMk/>
            <pc:sldMk cId="4054039294" sldId="2076137161"/>
            <ac:spMk id="3" creationId="{7BC442BC-DBEE-047E-9DB2-89E89C3B6360}"/>
          </ac:spMkLst>
        </pc:spChg>
        <pc:spChg chg="add del mod ord">
          <ac:chgData name="Dennes Oliveira" userId="323de684-1443-4294-b49c-0580e7f2d82a" providerId="ADAL" clId="{096A62F8-E0EF-496B-9585-7310B01E6624}" dt="2024-09-22T16:37:07.470" v="1145" actId="12084"/>
          <ac:spMkLst>
            <pc:docMk/>
            <pc:sldMk cId="4054039294" sldId="2076137161"/>
            <ac:spMk id="4" creationId="{5B95B518-3AAE-AB8B-7ADE-C0FBF5660219}"/>
          </ac:spMkLst>
        </pc:spChg>
        <pc:graphicFrameChg chg="add mod">
          <ac:chgData name="Dennes Oliveira" userId="323de684-1443-4294-b49c-0580e7f2d82a" providerId="ADAL" clId="{096A62F8-E0EF-496B-9585-7310B01E6624}" dt="2024-09-22T16:37:10.324" v="1146" actId="12269"/>
          <ac:graphicFrameMkLst>
            <pc:docMk/>
            <pc:sldMk cId="4054039294" sldId="2076137161"/>
            <ac:graphicFrameMk id="5" creationId="{36D1C1B0-7C16-90D6-E915-67FC00698E42}"/>
          </ac:graphicFrameMkLst>
        </pc:graphicFrameChg>
      </pc:sldChg>
      <pc:sldMasterChg chg="delSldLayout">
        <pc:chgData name="Dennes Oliveira" userId="323de684-1443-4294-b49c-0580e7f2d82a" providerId="ADAL" clId="{096A62F8-E0EF-496B-9585-7310B01E6624}" dt="2024-09-22T13:28:34.880" v="0" actId="47"/>
        <pc:sldMasterMkLst>
          <pc:docMk/>
          <pc:sldMasterMk cId="2648102269" sldId="2147483660"/>
        </pc:sldMasterMkLst>
        <pc:sldLayoutChg chg="del">
          <pc:chgData name="Dennes Oliveira" userId="323de684-1443-4294-b49c-0580e7f2d82a" providerId="ADAL" clId="{096A62F8-E0EF-496B-9585-7310B01E6624}" dt="2024-09-22T13:28:34.880" v="0" actId="47"/>
          <pc:sldLayoutMkLst>
            <pc:docMk/>
            <pc:sldMasterMk cId="2648102269" sldId="2147483660"/>
            <pc:sldLayoutMk cId="3517335254" sldId="2147484057"/>
          </pc:sldLayoutMkLst>
        </pc:sldLayoutChg>
      </pc:sldMasterChg>
      <pc:sldMasterChg chg="del delSldLayout">
        <pc:chgData name="Dennes Oliveira" userId="323de684-1443-4294-b49c-0580e7f2d82a" providerId="ADAL" clId="{096A62F8-E0EF-496B-9585-7310B01E6624}" dt="2024-09-22T13:32:36.415" v="96"/>
        <pc:sldMasterMkLst>
          <pc:docMk/>
          <pc:sldMasterMk cId="421896574" sldId="2147483703"/>
        </pc:sldMasterMkLst>
        <pc:sldLayoutChg chg="del">
          <pc:chgData name="Dennes Oliveira" userId="323de684-1443-4294-b49c-0580e7f2d82a" providerId="ADAL" clId="{096A62F8-E0EF-496B-9585-7310B01E6624}" dt="2024-09-22T13:32:36.415" v="96"/>
          <pc:sldLayoutMkLst>
            <pc:docMk/>
            <pc:sldMasterMk cId="421896574" sldId="2147483703"/>
            <pc:sldLayoutMk cId="2025435665" sldId="2147483704"/>
          </pc:sldLayoutMkLst>
        </pc:sldLayoutChg>
        <pc:sldLayoutChg chg="del">
          <pc:chgData name="Dennes Oliveira" userId="323de684-1443-4294-b49c-0580e7f2d82a" providerId="ADAL" clId="{096A62F8-E0EF-496B-9585-7310B01E6624}" dt="2024-09-22T13:32:36.415" v="96"/>
          <pc:sldLayoutMkLst>
            <pc:docMk/>
            <pc:sldMasterMk cId="421896574" sldId="2147483703"/>
            <pc:sldLayoutMk cId="3388390090" sldId="2147483705"/>
          </pc:sldLayoutMkLst>
        </pc:sldLayoutChg>
        <pc:sldLayoutChg chg="del">
          <pc:chgData name="Dennes Oliveira" userId="323de684-1443-4294-b49c-0580e7f2d82a" providerId="ADAL" clId="{096A62F8-E0EF-496B-9585-7310B01E6624}" dt="2024-09-22T13:32:36.415" v="96"/>
          <pc:sldLayoutMkLst>
            <pc:docMk/>
            <pc:sldMasterMk cId="421896574" sldId="2147483703"/>
            <pc:sldLayoutMk cId="1406433682" sldId="2147483706"/>
          </pc:sldLayoutMkLst>
        </pc:sldLayoutChg>
        <pc:sldLayoutChg chg="del">
          <pc:chgData name="Dennes Oliveira" userId="323de684-1443-4294-b49c-0580e7f2d82a" providerId="ADAL" clId="{096A62F8-E0EF-496B-9585-7310B01E6624}" dt="2024-09-22T13:32:36.415" v="96"/>
          <pc:sldLayoutMkLst>
            <pc:docMk/>
            <pc:sldMasterMk cId="421896574" sldId="2147483703"/>
            <pc:sldLayoutMk cId="1254438261" sldId="2147483707"/>
          </pc:sldLayoutMkLst>
        </pc:sldLayoutChg>
        <pc:sldLayoutChg chg="del">
          <pc:chgData name="Dennes Oliveira" userId="323de684-1443-4294-b49c-0580e7f2d82a" providerId="ADAL" clId="{096A62F8-E0EF-496B-9585-7310B01E6624}" dt="2024-09-22T13:32:36.415" v="96"/>
          <pc:sldLayoutMkLst>
            <pc:docMk/>
            <pc:sldMasterMk cId="421896574" sldId="2147483703"/>
            <pc:sldLayoutMk cId="978933380" sldId="2147483708"/>
          </pc:sldLayoutMkLst>
        </pc:sldLayoutChg>
        <pc:sldLayoutChg chg="del">
          <pc:chgData name="Dennes Oliveira" userId="323de684-1443-4294-b49c-0580e7f2d82a" providerId="ADAL" clId="{096A62F8-E0EF-496B-9585-7310B01E6624}" dt="2024-09-22T13:32:36.415" v="96"/>
          <pc:sldLayoutMkLst>
            <pc:docMk/>
            <pc:sldMasterMk cId="421896574" sldId="2147483703"/>
            <pc:sldLayoutMk cId="984091684" sldId="2147483709"/>
          </pc:sldLayoutMkLst>
        </pc:sldLayoutChg>
        <pc:sldLayoutChg chg="del">
          <pc:chgData name="Dennes Oliveira" userId="323de684-1443-4294-b49c-0580e7f2d82a" providerId="ADAL" clId="{096A62F8-E0EF-496B-9585-7310B01E6624}" dt="2024-09-22T13:32:36.415" v="96"/>
          <pc:sldLayoutMkLst>
            <pc:docMk/>
            <pc:sldMasterMk cId="421896574" sldId="2147483703"/>
            <pc:sldLayoutMk cId="3871896273" sldId="2147483710"/>
          </pc:sldLayoutMkLst>
        </pc:sldLayoutChg>
        <pc:sldLayoutChg chg="del">
          <pc:chgData name="Dennes Oliveira" userId="323de684-1443-4294-b49c-0580e7f2d82a" providerId="ADAL" clId="{096A62F8-E0EF-496B-9585-7310B01E6624}" dt="2024-09-22T13:32:36.415" v="96"/>
          <pc:sldLayoutMkLst>
            <pc:docMk/>
            <pc:sldMasterMk cId="421896574" sldId="2147483703"/>
            <pc:sldLayoutMk cId="1122681180" sldId="2147483711"/>
          </pc:sldLayoutMkLst>
        </pc:sldLayoutChg>
        <pc:sldLayoutChg chg="del">
          <pc:chgData name="Dennes Oliveira" userId="323de684-1443-4294-b49c-0580e7f2d82a" providerId="ADAL" clId="{096A62F8-E0EF-496B-9585-7310B01E6624}" dt="2024-09-22T13:32:36.415" v="96"/>
          <pc:sldLayoutMkLst>
            <pc:docMk/>
            <pc:sldMasterMk cId="421896574" sldId="2147483703"/>
            <pc:sldLayoutMk cId="944034325" sldId="2147483712"/>
          </pc:sldLayoutMkLst>
        </pc:sldLayoutChg>
        <pc:sldLayoutChg chg="del">
          <pc:chgData name="Dennes Oliveira" userId="323de684-1443-4294-b49c-0580e7f2d82a" providerId="ADAL" clId="{096A62F8-E0EF-496B-9585-7310B01E6624}" dt="2024-09-22T13:32:36.415" v="96"/>
          <pc:sldLayoutMkLst>
            <pc:docMk/>
            <pc:sldMasterMk cId="421896574" sldId="2147483703"/>
            <pc:sldLayoutMk cId="2991939630" sldId="2147483713"/>
          </pc:sldLayoutMkLst>
        </pc:sldLayoutChg>
        <pc:sldLayoutChg chg="del">
          <pc:chgData name="Dennes Oliveira" userId="323de684-1443-4294-b49c-0580e7f2d82a" providerId="ADAL" clId="{096A62F8-E0EF-496B-9585-7310B01E6624}" dt="2024-09-22T13:32:36.415" v="96"/>
          <pc:sldLayoutMkLst>
            <pc:docMk/>
            <pc:sldMasterMk cId="421896574" sldId="2147483703"/>
            <pc:sldLayoutMk cId="1917950237" sldId="2147483714"/>
          </pc:sldLayoutMkLst>
        </pc:sldLayoutChg>
        <pc:sldLayoutChg chg="del">
          <pc:chgData name="Dennes Oliveira" userId="323de684-1443-4294-b49c-0580e7f2d82a" providerId="ADAL" clId="{096A62F8-E0EF-496B-9585-7310B01E6624}" dt="2024-09-22T13:32:36.415" v="96"/>
          <pc:sldLayoutMkLst>
            <pc:docMk/>
            <pc:sldMasterMk cId="421896574" sldId="2147483703"/>
            <pc:sldLayoutMk cId="250404732" sldId="2147483715"/>
          </pc:sldLayoutMkLst>
        </pc:sldLayoutChg>
        <pc:sldLayoutChg chg="del">
          <pc:chgData name="Dennes Oliveira" userId="323de684-1443-4294-b49c-0580e7f2d82a" providerId="ADAL" clId="{096A62F8-E0EF-496B-9585-7310B01E6624}" dt="2024-09-22T13:32:36.415" v="96"/>
          <pc:sldLayoutMkLst>
            <pc:docMk/>
            <pc:sldMasterMk cId="421896574" sldId="2147483703"/>
            <pc:sldLayoutMk cId="92041541" sldId="2147483716"/>
          </pc:sldLayoutMkLst>
        </pc:sldLayoutChg>
        <pc:sldLayoutChg chg="del">
          <pc:chgData name="Dennes Oliveira" userId="323de684-1443-4294-b49c-0580e7f2d82a" providerId="ADAL" clId="{096A62F8-E0EF-496B-9585-7310B01E6624}" dt="2024-09-22T13:32:36.415" v="96"/>
          <pc:sldLayoutMkLst>
            <pc:docMk/>
            <pc:sldMasterMk cId="421896574" sldId="2147483703"/>
            <pc:sldLayoutMk cId="1838267994" sldId="2147483717"/>
          </pc:sldLayoutMkLst>
        </pc:sldLayoutChg>
        <pc:sldLayoutChg chg="del">
          <pc:chgData name="Dennes Oliveira" userId="323de684-1443-4294-b49c-0580e7f2d82a" providerId="ADAL" clId="{096A62F8-E0EF-496B-9585-7310B01E6624}" dt="2024-09-22T13:32:36.415" v="96"/>
          <pc:sldLayoutMkLst>
            <pc:docMk/>
            <pc:sldMasterMk cId="421896574" sldId="2147483703"/>
            <pc:sldLayoutMk cId="1679838983" sldId="2147483718"/>
          </pc:sldLayoutMkLst>
        </pc:sldLayoutChg>
        <pc:sldLayoutChg chg="del">
          <pc:chgData name="Dennes Oliveira" userId="323de684-1443-4294-b49c-0580e7f2d82a" providerId="ADAL" clId="{096A62F8-E0EF-496B-9585-7310B01E6624}" dt="2024-09-22T13:32:36.415" v="96"/>
          <pc:sldLayoutMkLst>
            <pc:docMk/>
            <pc:sldMasterMk cId="421896574" sldId="2147483703"/>
            <pc:sldLayoutMk cId="636501580" sldId="2147483719"/>
          </pc:sldLayoutMkLst>
        </pc:sldLayoutChg>
        <pc:sldLayoutChg chg="del">
          <pc:chgData name="Dennes Oliveira" userId="323de684-1443-4294-b49c-0580e7f2d82a" providerId="ADAL" clId="{096A62F8-E0EF-496B-9585-7310B01E6624}" dt="2024-09-22T13:32:36.415" v="96"/>
          <pc:sldLayoutMkLst>
            <pc:docMk/>
            <pc:sldMasterMk cId="421896574" sldId="2147483703"/>
            <pc:sldLayoutMk cId="2608358049" sldId="2147483720"/>
          </pc:sldLayoutMkLst>
        </pc:sldLayoutChg>
        <pc:sldLayoutChg chg="del">
          <pc:chgData name="Dennes Oliveira" userId="323de684-1443-4294-b49c-0580e7f2d82a" providerId="ADAL" clId="{096A62F8-E0EF-496B-9585-7310B01E6624}" dt="2024-09-22T13:32:36.415" v="96"/>
          <pc:sldLayoutMkLst>
            <pc:docMk/>
            <pc:sldMasterMk cId="421896574" sldId="2147483703"/>
            <pc:sldLayoutMk cId="4240614034" sldId="2147483721"/>
          </pc:sldLayoutMkLst>
        </pc:sldLayoutChg>
        <pc:sldLayoutChg chg="del">
          <pc:chgData name="Dennes Oliveira" userId="323de684-1443-4294-b49c-0580e7f2d82a" providerId="ADAL" clId="{096A62F8-E0EF-496B-9585-7310B01E6624}" dt="2024-09-22T13:32:36.415" v="96"/>
          <pc:sldLayoutMkLst>
            <pc:docMk/>
            <pc:sldMasterMk cId="421896574" sldId="2147483703"/>
            <pc:sldLayoutMk cId="488432841" sldId="2147483722"/>
          </pc:sldLayoutMkLst>
        </pc:sldLayoutChg>
        <pc:sldLayoutChg chg="del">
          <pc:chgData name="Dennes Oliveira" userId="323de684-1443-4294-b49c-0580e7f2d82a" providerId="ADAL" clId="{096A62F8-E0EF-496B-9585-7310B01E6624}" dt="2024-09-22T13:32:36.415" v="96"/>
          <pc:sldLayoutMkLst>
            <pc:docMk/>
            <pc:sldMasterMk cId="421896574" sldId="2147483703"/>
            <pc:sldLayoutMk cId="2136138499" sldId="2147483723"/>
          </pc:sldLayoutMkLst>
        </pc:sldLayoutChg>
        <pc:sldLayoutChg chg="del">
          <pc:chgData name="Dennes Oliveira" userId="323de684-1443-4294-b49c-0580e7f2d82a" providerId="ADAL" clId="{096A62F8-E0EF-496B-9585-7310B01E6624}" dt="2024-09-22T13:32:36.415" v="96"/>
          <pc:sldLayoutMkLst>
            <pc:docMk/>
            <pc:sldMasterMk cId="421896574" sldId="2147483703"/>
            <pc:sldLayoutMk cId="1358278802" sldId="2147483724"/>
          </pc:sldLayoutMkLst>
        </pc:sldLayoutChg>
        <pc:sldLayoutChg chg="del">
          <pc:chgData name="Dennes Oliveira" userId="323de684-1443-4294-b49c-0580e7f2d82a" providerId="ADAL" clId="{096A62F8-E0EF-496B-9585-7310B01E6624}" dt="2024-09-22T13:32:36.415" v="96"/>
          <pc:sldLayoutMkLst>
            <pc:docMk/>
            <pc:sldMasterMk cId="421896574" sldId="2147483703"/>
            <pc:sldLayoutMk cId="2171750441" sldId="2147483725"/>
          </pc:sldLayoutMkLst>
        </pc:sldLayoutChg>
        <pc:sldLayoutChg chg="del">
          <pc:chgData name="Dennes Oliveira" userId="323de684-1443-4294-b49c-0580e7f2d82a" providerId="ADAL" clId="{096A62F8-E0EF-496B-9585-7310B01E6624}" dt="2024-09-22T13:32:36.415" v="96"/>
          <pc:sldLayoutMkLst>
            <pc:docMk/>
            <pc:sldMasterMk cId="421896574" sldId="2147483703"/>
            <pc:sldLayoutMk cId="752676181" sldId="2147483726"/>
          </pc:sldLayoutMkLst>
        </pc:sldLayoutChg>
        <pc:sldLayoutChg chg="del">
          <pc:chgData name="Dennes Oliveira" userId="323de684-1443-4294-b49c-0580e7f2d82a" providerId="ADAL" clId="{096A62F8-E0EF-496B-9585-7310B01E6624}" dt="2024-09-22T13:32:36.415" v="96"/>
          <pc:sldLayoutMkLst>
            <pc:docMk/>
            <pc:sldMasterMk cId="421896574" sldId="2147483703"/>
            <pc:sldLayoutMk cId="1014137972" sldId="2147483727"/>
          </pc:sldLayoutMkLst>
        </pc:sldLayoutChg>
        <pc:sldLayoutChg chg="del">
          <pc:chgData name="Dennes Oliveira" userId="323de684-1443-4294-b49c-0580e7f2d82a" providerId="ADAL" clId="{096A62F8-E0EF-496B-9585-7310B01E6624}" dt="2024-09-22T13:32:36.415" v="96"/>
          <pc:sldLayoutMkLst>
            <pc:docMk/>
            <pc:sldMasterMk cId="421896574" sldId="2147483703"/>
            <pc:sldLayoutMk cId="1434796455" sldId="2147483728"/>
          </pc:sldLayoutMkLst>
        </pc:sldLayoutChg>
        <pc:sldLayoutChg chg="del">
          <pc:chgData name="Dennes Oliveira" userId="323de684-1443-4294-b49c-0580e7f2d82a" providerId="ADAL" clId="{096A62F8-E0EF-496B-9585-7310B01E6624}" dt="2024-09-22T13:32:36.415" v="96"/>
          <pc:sldLayoutMkLst>
            <pc:docMk/>
            <pc:sldMasterMk cId="421896574" sldId="2147483703"/>
            <pc:sldLayoutMk cId="4020458510" sldId="2147483729"/>
          </pc:sldLayoutMkLst>
        </pc:sldLayoutChg>
        <pc:sldLayoutChg chg="del">
          <pc:chgData name="Dennes Oliveira" userId="323de684-1443-4294-b49c-0580e7f2d82a" providerId="ADAL" clId="{096A62F8-E0EF-496B-9585-7310B01E6624}" dt="2024-09-22T13:32:36.415" v="96"/>
          <pc:sldLayoutMkLst>
            <pc:docMk/>
            <pc:sldMasterMk cId="421896574" sldId="2147483703"/>
            <pc:sldLayoutMk cId="4074604847" sldId="2147483730"/>
          </pc:sldLayoutMkLst>
        </pc:sldLayoutChg>
        <pc:sldLayoutChg chg="del">
          <pc:chgData name="Dennes Oliveira" userId="323de684-1443-4294-b49c-0580e7f2d82a" providerId="ADAL" clId="{096A62F8-E0EF-496B-9585-7310B01E6624}" dt="2024-09-22T13:32:36.415" v="96"/>
          <pc:sldLayoutMkLst>
            <pc:docMk/>
            <pc:sldMasterMk cId="421896574" sldId="2147483703"/>
            <pc:sldLayoutMk cId="708882219" sldId="2147483731"/>
          </pc:sldLayoutMkLst>
        </pc:sldLayoutChg>
        <pc:sldLayoutChg chg="del">
          <pc:chgData name="Dennes Oliveira" userId="323de684-1443-4294-b49c-0580e7f2d82a" providerId="ADAL" clId="{096A62F8-E0EF-496B-9585-7310B01E6624}" dt="2024-09-22T13:32:36.415" v="96"/>
          <pc:sldLayoutMkLst>
            <pc:docMk/>
            <pc:sldMasterMk cId="421896574" sldId="2147483703"/>
            <pc:sldLayoutMk cId="3155349642" sldId="2147483732"/>
          </pc:sldLayoutMkLst>
        </pc:sldLayoutChg>
        <pc:sldLayoutChg chg="del">
          <pc:chgData name="Dennes Oliveira" userId="323de684-1443-4294-b49c-0580e7f2d82a" providerId="ADAL" clId="{096A62F8-E0EF-496B-9585-7310B01E6624}" dt="2024-09-22T13:32:36.415" v="96"/>
          <pc:sldLayoutMkLst>
            <pc:docMk/>
            <pc:sldMasterMk cId="421896574" sldId="2147483703"/>
            <pc:sldLayoutMk cId="571338841" sldId="2147483733"/>
          </pc:sldLayoutMkLst>
        </pc:sldLayoutChg>
        <pc:sldLayoutChg chg="del">
          <pc:chgData name="Dennes Oliveira" userId="323de684-1443-4294-b49c-0580e7f2d82a" providerId="ADAL" clId="{096A62F8-E0EF-496B-9585-7310B01E6624}" dt="2024-09-22T13:32:36.415" v="96"/>
          <pc:sldLayoutMkLst>
            <pc:docMk/>
            <pc:sldMasterMk cId="421896574" sldId="2147483703"/>
            <pc:sldLayoutMk cId="3066307710" sldId="2147483734"/>
          </pc:sldLayoutMkLst>
        </pc:sldLayoutChg>
        <pc:sldLayoutChg chg="del">
          <pc:chgData name="Dennes Oliveira" userId="323de684-1443-4294-b49c-0580e7f2d82a" providerId="ADAL" clId="{096A62F8-E0EF-496B-9585-7310B01E6624}" dt="2024-09-22T13:32:36.415" v="96"/>
          <pc:sldLayoutMkLst>
            <pc:docMk/>
            <pc:sldMasterMk cId="421896574" sldId="2147483703"/>
            <pc:sldLayoutMk cId="713939240" sldId="2147483735"/>
          </pc:sldLayoutMkLst>
        </pc:sldLayoutChg>
      </pc:sldMasterChg>
      <pc:sldMasterChg chg="del delSldLayout">
        <pc:chgData name="Dennes Oliveira" userId="323de684-1443-4294-b49c-0580e7f2d82a" providerId="ADAL" clId="{096A62F8-E0EF-496B-9585-7310B01E6624}" dt="2024-09-22T13:32:36.421" v="97"/>
        <pc:sldMasterMkLst>
          <pc:docMk/>
          <pc:sldMasterMk cId="2856941342" sldId="2147483736"/>
        </pc:sldMasterMkLst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3943036876" sldId="2147483737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4117365885" sldId="2147483738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1089903239" sldId="2147483739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636815474" sldId="2147483740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3608076776" sldId="2147483741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2064950807" sldId="2147483742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3259469166" sldId="2147483743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578782207" sldId="2147483744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844978642" sldId="2147483745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3592482078" sldId="2147483746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2549683435" sldId="2147483747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3794281645" sldId="2147483748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416511237" sldId="2147483749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2401561111" sldId="2147483750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2069620858" sldId="2147483751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2374334080" sldId="2147483752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2366755467" sldId="2147483753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863806215" sldId="2147483754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2703684425" sldId="2147483755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1066220586" sldId="2147483756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1999481367" sldId="2147483757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759099686" sldId="2147483758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2405921578" sldId="2147483759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4232169465" sldId="2147483760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2641299852" sldId="2147483761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4105014684" sldId="2147483762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1530952190" sldId="2147483763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3112044988" sldId="2147483764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4066764015" sldId="2147483765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2672250782" sldId="2147483766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967885404" sldId="2147483767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876874473" sldId="2147483768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4030783317" sldId="2147483769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853613308" sldId="2147483770"/>
          </pc:sldLayoutMkLst>
        </pc:sldLayoutChg>
        <pc:sldLayoutChg chg="del">
          <pc:chgData name="Dennes Oliveira" userId="323de684-1443-4294-b49c-0580e7f2d82a" providerId="ADAL" clId="{096A62F8-E0EF-496B-9585-7310B01E6624}" dt="2024-09-22T13:32:36.421" v="97"/>
          <pc:sldLayoutMkLst>
            <pc:docMk/>
            <pc:sldMasterMk cId="2856941342" sldId="2147483736"/>
            <pc:sldLayoutMk cId="2067243798" sldId="2147483771"/>
          </pc:sldLayoutMkLst>
        </pc:sldLayoutChg>
      </pc:sldMasterChg>
      <pc:sldMasterChg chg="del delSldLayout">
        <pc:chgData name="Dennes Oliveira" userId="323de684-1443-4294-b49c-0580e7f2d82a" providerId="ADAL" clId="{096A62F8-E0EF-496B-9585-7310B01E6624}" dt="2024-09-22T13:32:36.426" v="98"/>
        <pc:sldMasterMkLst>
          <pc:docMk/>
          <pc:sldMasterMk cId="373482107" sldId="2147483772"/>
        </pc:sldMasterMkLst>
        <pc:sldLayoutChg chg="del">
          <pc:chgData name="Dennes Oliveira" userId="323de684-1443-4294-b49c-0580e7f2d82a" providerId="ADAL" clId="{096A62F8-E0EF-496B-9585-7310B01E6624}" dt="2024-09-22T13:32:36.426" v="98"/>
          <pc:sldLayoutMkLst>
            <pc:docMk/>
            <pc:sldMasterMk cId="373482107" sldId="2147483772"/>
            <pc:sldLayoutMk cId="2507041753" sldId="2147483773"/>
          </pc:sldLayoutMkLst>
        </pc:sldLayoutChg>
        <pc:sldLayoutChg chg="del">
          <pc:chgData name="Dennes Oliveira" userId="323de684-1443-4294-b49c-0580e7f2d82a" providerId="ADAL" clId="{096A62F8-E0EF-496B-9585-7310B01E6624}" dt="2024-09-22T13:32:36.426" v="98"/>
          <pc:sldLayoutMkLst>
            <pc:docMk/>
            <pc:sldMasterMk cId="373482107" sldId="2147483772"/>
            <pc:sldLayoutMk cId="2092839612" sldId="2147483774"/>
          </pc:sldLayoutMkLst>
        </pc:sldLayoutChg>
        <pc:sldLayoutChg chg="del">
          <pc:chgData name="Dennes Oliveira" userId="323de684-1443-4294-b49c-0580e7f2d82a" providerId="ADAL" clId="{096A62F8-E0EF-496B-9585-7310B01E6624}" dt="2024-09-22T13:32:36.426" v="98"/>
          <pc:sldLayoutMkLst>
            <pc:docMk/>
            <pc:sldMasterMk cId="373482107" sldId="2147483772"/>
            <pc:sldLayoutMk cId="3957697878" sldId="2147483775"/>
          </pc:sldLayoutMkLst>
        </pc:sldLayoutChg>
        <pc:sldLayoutChg chg="del">
          <pc:chgData name="Dennes Oliveira" userId="323de684-1443-4294-b49c-0580e7f2d82a" providerId="ADAL" clId="{096A62F8-E0EF-496B-9585-7310B01E6624}" dt="2024-09-22T13:32:36.426" v="98"/>
          <pc:sldLayoutMkLst>
            <pc:docMk/>
            <pc:sldMasterMk cId="373482107" sldId="2147483772"/>
            <pc:sldLayoutMk cId="3135916030" sldId="2147483776"/>
          </pc:sldLayoutMkLst>
        </pc:sldLayoutChg>
        <pc:sldLayoutChg chg="del">
          <pc:chgData name="Dennes Oliveira" userId="323de684-1443-4294-b49c-0580e7f2d82a" providerId="ADAL" clId="{096A62F8-E0EF-496B-9585-7310B01E6624}" dt="2024-09-22T13:32:36.426" v="98"/>
          <pc:sldLayoutMkLst>
            <pc:docMk/>
            <pc:sldMasterMk cId="373482107" sldId="2147483772"/>
            <pc:sldLayoutMk cId="363683792" sldId="2147483777"/>
          </pc:sldLayoutMkLst>
        </pc:sldLayoutChg>
        <pc:sldLayoutChg chg="del">
          <pc:chgData name="Dennes Oliveira" userId="323de684-1443-4294-b49c-0580e7f2d82a" providerId="ADAL" clId="{096A62F8-E0EF-496B-9585-7310B01E6624}" dt="2024-09-22T13:32:36.426" v="98"/>
          <pc:sldLayoutMkLst>
            <pc:docMk/>
            <pc:sldMasterMk cId="373482107" sldId="2147483772"/>
            <pc:sldLayoutMk cId="607709753" sldId="2147483778"/>
          </pc:sldLayoutMkLst>
        </pc:sldLayoutChg>
        <pc:sldLayoutChg chg="del">
          <pc:chgData name="Dennes Oliveira" userId="323de684-1443-4294-b49c-0580e7f2d82a" providerId="ADAL" clId="{096A62F8-E0EF-496B-9585-7310B01E6624}" dt="2024-09-22T13:32:36.426" v="98"/>
          <pc:sldLayoutMkLst>
            <pc:docMk/>
            <pc:sldMasterMk cId="373482107" sldId="2147483772"/>
            <pc:sldLayoutMk cId="1082298425" sldId="2147483779"/>
          </pc:sldLayoutMkLst>
        </pc:sldLayoutChg>
        <pc:sldLayoutChg chg="del">
          <pc:chgData name="Dennes Oliveira" userId="323de684-1443-4294-b49c-0580e7f2d82a" providerId="ADAL" clId="{096A62F8-E0EF-496B-9585-7310B01E6624}" dt="2024-09-22T13:32:36.426" v="98"/>
          <pc:sldLayoutMkLst>
            <pc:docMk/>
            <pc:sldMasterMk cId="373482107" sldId="2147483772"/>
            <pc:sldLayoutMk cId="263809011" sldId="2147483780"/>
          </pc:sldLayoutMkLst>
        </pc:sldLayoutChg>
        <pc:sldLayoutChg chg="del">
          <pc:chgData name="Dennes Oliveira" userId="323de684-1443-4294-b49c-0580e7f2d82a" providerId="ADAL" clId="{096A62F8-E0EF-496B-9585-7310B01E6624}" dt="2024-09-22T13:32:36.426" v="98"/>
          <pc:sldLayoutMkLst>
            <pc:docMk/>
            <pc:sldMasterMk cId="373482107" sldId="2147483772"/>
            <pc:sldLayoutMk cId="3057898843" sldId="2147483781"/>
          </pc:sldLayoutMkLst>
        </pc:sldLayoutChg>
        <pc:sldLayoutChg chg="del">
          <pc:chgData name="Dennes Oliveira" userId="323de684-1443-4294-b49c-0580e7f2d82a" providerId="ADAL" clId="{096A62F8-E0EF-496B-9585-7310B01E6624}" dt="2024-09-22T13:32:36.426" v="98"/>
          <pc:sldLayoutMkLst>
            <pc:docMk/>
            <pc:sldMasterMk cId="373482107" sldId="2147483772"/>
            <pc:sldLayoutMk cId="3784934100" sldId="2147483782"/>
          </pc:sldLayoutMkLst>
        </pc:sldLayoutChg>
        <pc:sldLayoutChg chg="del">
          <pc:chgData name="Dennes Oliveira" userId="323de684-1443-4294-b49c-0580e7f2d82a" providerId="ADAL" clId="{096A62F8-E0EF-496B-9585-7310B01E6624}" dt="2024-09-22T13:32:36.426" v="98"/>
          <pc:sldLayoutMkLst>
            <pc:docMk/>
            <pc:sldMasterMk cId="373482107" sldId="2147483772"/>
            <pc:sldLayoutMk cId="2261826420" sldId="2147483783"/>
          </pc:sldLayoutMkLst>
        </pc:sldLayoutChg>
        <pc:sldLayoutChg chg="del">
          <pc:chgData name="Dennes Oliveira" userId="323de684-1443-4294-b49c-0580e7f2d82a" providerId="ADAL" clId="{096A62F8-E0EF-496B-9585-7310B01E6624}" dt="2024-09-22T13:32:36.426" v="98"/>
          <pc:sldLayoutMkLst>
            <pc:docMk/>
            <pc:sldMasterMk cId="373482107" sldId="2147483772"/>
            <pc:sldLayoutMk cId="2007399525" sldId="2147483784"/>
          </pc:sldLayoutMkLst>
        </pc:sldLayoutChg>
        <pc:sldLayoutChg chg="del">
          <pc:chgData name="Dennes Oliveira" userId="323de684-1443-4294-b49c-0580e7f2d82a" providerId="ADAL" clId="{096A62F8-E0EF-496B-9585-7310B01E6624}" dt="2024-09-22T13:32:36.426" v="98"/>
          <pc:sldLayoutMkLst>
            <pc:docMk/>
            <pc:sldMasterMk cId="373482107" sldId="2147483772"/>
            <pc:sldLayoutMk cId="774117835" sldId="2147483785"/>
          </pc:sldLayoutMkLst>
        </pc:sldLayoutChg>
        <pc:sldLayoutChg chg="del">
          <pc:chgData name="Dennes Oliveira" userId="323de684-1443-4294-b49c-0580e7f2d82a" providerId="ADAL" clId="{096A62F8-E0EF-496B-9585-7310B01E6624}" dt="2024-09-22T13:32:36.426" v="98"/>
          <pc:sldLayoutMkLst>
            <pc:docMk/>
            <pc:sldMasterMk cId="373482107" sldId="2147483772"/>
            <pc:sldLayoutMk cId="160784440" sldId="2147483786"/>
          </pc:sldLayoutMkLst>
        </pc:sldLayoutChg>
        <pc:sldLayoutChg chg="del">
          <pc:chgData name="Dennes Oliveira" userId="323de684-1443-4294-b49c-0580e7f2d82a" providerId="ADAL" clId="{096A62F8-E0EF-496B-9585-7310B01E6624}" dt="2024-09-22T13:32:36.426" v="98"/>
          <pc:sldLayoutMkLst>
            <pc:docMk/>
            <pc:sldMasterMk cId="373482107" sldId="2147483772"/>
            <pc:sldLayoutMk cId="3984872670" sldId="2147483787"/>
          </pc:sldLayoutMkLst>
        </pc:sldLayoutChg>
        <pc:sldLayoutChg chg="del">
          <pc:chgData name="Dennes Oliveira" userId="323de684-1443-4294-b49c-0580e7f2d82a" providerId="ADAL" clId="{096A62F8-E0EF-496B-9585-7310B01E6624}" dt="2024-09-22T13:32:36.426" v="98"/>
          <pc:sldLayoutMkLst>
            <pc:docMk/>
            <pc:sldMasterMk cId="373482107" sldId="2147483772"/>
            <pc:sldLayoutMk cId="3970441097" sldId="2147483788"/>
          </pc:sldLayoutMkLst>
        </pc:sldLayoutChg>
        <pc:sldLayoutChg chg="del">
          <pc:chgData name="Dennes Oliveira" userId="323de684-1443-4294-b49c-0580e7f2d82a" providerId="ADAL" clId="{096A62F8-E0EF-496B-9585-7310B01E6624}" dt="2024-09-22T13:32:36.426" v="98"/>
          <pc:sldLayoutMkLst>
            <pc:docMk/>
            <pc:sldMasterMk cId="373482107" sldId="2147483772"/>
            <pc:sldLayoutMk cId="193449741" sldId="2147483789"/>
          </pc:sldLayoutMkLst>
        </pc:sldLayoutChg>
        <pc:sldLayoutChg chg="del">
          <pc:chgData name="Dennes Oliveira" userId="323de684-1443-4294-b49c-0580e7f2d82a" providerId="ADAL" clId="{096A62F8-E0EF-496B-9585-7310B01E6624}" dt="2024-09-22T13:32:36.426" v="98"/>
          <pc:sldLayoutMkLst>
            <pc:docMk/>
            <pc:sldMasterMk cId="373482107" sldId="2147483772"/>
            <pc:sldLayoutMk cId="1216542992" sldId="2147483790"/>
          </pc:sldLayoutMkLst>
        </pc:sldLayoutChg>
        <pc:sldLayoutChg chg="del">
          <pc:chgData name="Dennes Oliveira" userId="323de684-1443-4294-b49c-0580e7f2d82a" providerId="ADAL" clId="{096A62F8-E0EF-496B-9585-7310B01E6624}" dt="2024-09-22T13:32:36.426" v="98"/>
          <pc:sldLayoutMkLst>
            <pc:docMk/>
            <pc:sldMasterMk cId="373482107" sldId="2147483772"/>
            <pc:sldLayoutMk cId="3633525578" sldId="2147483791"/>
          </pc:sldLayoutMkLst>
        </pc:sldLayoutChg>
        <pc:sldLayoutChg chg="del">
          <pc:chgData name="Dennes Oliveira" userId="323de684-1443-4294-b49c-0580e7f2d82a" providerId="ADAL" clId="{096A62F8-E0EF-496B-9585-7310B01E6624}" dt="2024-09-22T13:32:36.426" v="98"/>
          <pc:sldLayoutMkLst>
            <pc:docMk/>
            <pc:sldMasterMk cId="373482107" sldId="2147483772"/>
            <pc:sldLayoutMk cId="296956653" sldId="2147483792"/>
          </pc:sldLayoutMkLst>
        </pc:sldLayoutChg>
        <pc:sldLayoutChg chg="del">
          <pc:chgData name="Dennes Oliveira" userId="323de684-1443-4294-b49c-0580e7f2d82a" providerId="ADAL" clId="{096A62F8-E0EF-496B-9585-7310B01E6624}" dt="2024-09-22T13:32:36.426" v="98"/>
          <pc:sldLayoutMkLst>
            <pc:docMk/>
            <pc:sldMasterMk cId="373482107" sldId="2147483772"/>
            <pc:sldLayoutMk cId="4077655368" sldId="2147483793"/>
          </pc:sldLayoutMkLst>
        </pc:sldLayoutChg>
        <pc:sldLayoutChg chg="del">
          <pc:chgData name="Dennes Oliveira" userId="323de684-1443-4294-b49c-0580e7f2d82a" providerId="ADAL" clId="{096A62F8-E0EF-496B-9585-7310B01E6624}" dt="2024-09-22T13:32:36.426" v="98"/>
          <pc:sldLayoutMkLst>
            <pc:docMk/>
            <pc:sldMasterMk cId="373482107" sldId="2147483772"/>
            <pc:sldLayoutMk cId="26584818" sldId="2147483794"/>
          </pc:sldLayoutMkLst>
        </pc:sldLayoutChg>
        <pc:sldLayoutChg chg="del">
          <pc:chgData name="Dennes Oliveira" userId="323de684-1443-4294-b49c-0580e7f2d82a" providerId="ADAL" clId="{096A62F8-E0EF-496B-9585-7310B01E6624}" dt="2024-09-22T13:32:36.426" v="98"/>
          <pc:sldLayoutMkLst>
            <pc:docMk/>
            <pc:sldMasterMk cId="373482107" sldId="2147483772"/>
            <pc:sldLayoutMk cId="214254994" sldId="2147483795"/>
          </pc:sldLayoutMkLst>
        </pc:sldLayoutChg>
      </pc:sldMasterChg>
      <pc:sldMasterChg chg="del delSldLayout">
        <pc:chgData name="Dennes Oliveira" userId="323de684-1443-4294-b49c-0580e7f2d82a" providerId="ADAL" clId="{096A62F8-E0EF-496B-9585-7310B01E6624}" dt="2024-09-22T13:32:36.429" v="99"/>
        <pc:sldMasterMkLst>
          <pc:docMk/>
          <pc:sldMasterMk cId="693004638" sldId="2147483796"/>
        </pc:sldMasterMkLst>
        <pc:sldLayoutChg chg="del">
          <pc:chgData name="Dennes Oliveira" userId="323de684-1443-4294-b49c-0580e7f2d82a" providerId="ADAL" clId="{096A62F8-E0EF-496B-9585-7310B01E6624}" dt="2024-09-22T13:32:36.429" v="99"/>
          <pc:sldLayoutMkLst>
            <pc:docMk/>
            <pc:sldMasterMk cId="693004638" sldId="2147483796"/>
            <pc:sldLayoutMk cId="1686421279" sldId="2147483797"/>
          </pc:sldLayoutMkLst>
        </pc:sldLayoutChg>
        <pc:sldLayoutChg chg="del">
          <pc:chgData name="Dennes Oliveira" userId="323de684-1443-4294-b49c-0580e7f2d82a" providerId="ADAL" clId="{096A62F8-E0EF-496B-9585-7310B01E6624}" dt="2024-09-22T13:32:36.429" v="99"/>
          <pc:sldLayoutMkLst>
            <pc:docMk/>
            <pc:sldMasterMk cId="693004638" sldId="2147483796"/>
            <pc:sldLayoutMk cId="123694897" sldId="2147483798"/>
          </pc:sldLayoutMkLst>
        </pc:sldLayoutChg>
        <pc:sldLayoutChg chg="del">
          <pc:chgData name="Dennes Oliveira" userId="323de684-1443-4294-b49c-0580e7f2d82a" providerId="ADAL" clId="{096A62F8-E0EF-496B-9585-7310B01E6624}" dt="2024-09-22T13:32:36.429" v="99"/>
          <pc:sldLayoutMkLst>
            <pc:docMk/>
            <pc:sldMasterMk cId="693004638" sldId="2147483796"/>
            <pc:sldLayoutMk cId="2718905550" sldId="2147483799"/>
          </pc:sldLayoutMkLst>
        </pc:sldLayoutChg>
        <pc:sldLayoutChg chg="del">
          <pc:chgData name="Dennes Oliveira" userId="323de684-1443-4294-b49c-0580e7f2d82a" providerId="ADAL" clId="{096A62F8-E0EF-496B-9585-7310B01E6624}" dt="2024-09-22T13:32:36.429" v="99"/>
          <pc:sldLayoutMkLst>
            <pc:docMk/>
            <pc:sldMasterMk cId="693004638" sldId="2147483796"/>
            <pc:sldLayoutMk cId="3769096984" sldId="2147483800"/>
          </pc:sldLayoutMkLst>
        </pc:sldLayoutChg>
        <pc:sldLayoutChg chg="del">
          <pc:chgData name="Dennes Oliveira" userId="323de684-1443-4294-b49c-0580e7f2d82a" providerId="ADAL" clId="{096A62F8-E0EF-496B-9585-7310B01E6624}" dt="2024-09-22T13:32:36.429" v="99"/>
          <pc:sldLayoutMkLst>
            <pc:docMk/>
            <pc:sldMasterMk cId="693004638" sldId="2147483796"/>
            <pc:sldLayoutMk cId="3117706558" sldId="2147483801"/>
          </pc:sldLayoutMkLst>
        </pc:sldLayoutChg>
        <pc:sldLayoutChg chg="del">
          <pc:chgData name="Dennes Oliveira" userId="323de684-1443-4294-b49c-0580e7f2d82a" providerId="ADAL" clId="{096A62F8-E0EF-496B-9585-7310B01E6624}" dt="2024-09-22T13:32:36.429" v="99"/>
          <pc:sldLayoutMkLst>
            <pc:docMk/>
            <pc:sldMasterMk cId="693004638" sldId="2147483796"/>
            <pc:sldLayoutMk cId="4080274355" sldId="2147483802"/>
          </pc:sldLayoutMkLst>
        </pc:sldLayoutChg>
        <pc:sldLayoutChg chg="del">
          <pc:chgData name="Dennes Oliveira" userId="323de684-1443-4294-b49c-0580e7f2d82a" providerId="ADAL" clId="{096A62F8-E0EF-496B-9585-7310B01E6624}" dt="2024-09-22T13:32:36.429" v="99"/>
          <pc:sldLayoutMkLst>
            <pc:docMk/>
            <pc:sldMasterMk cId="693004638" sldId="2147483796"/>
            <pc:sldLayoutMk cId="3445666462" sldId="2147483803"/>
          </pc:sldLayoutMkLst>
        </pc:sldLayoutChg>
        <pc:sldLayoutChg chg="del">
          <pc:chgData name="Dennes Oliveira" userId="323de684-1443-4294-b49c-0580e7f2d82a" providerId="ADAL" clId="{096A62F8-E0EF-496B-9585-7310B01E6624}" dt="2024-09-22T13:32:36.429" v="99"/>
          <pc:sldLayoutMkLst>
            <pc:docMk/>
            <pc:sldMasterMk cId="693004638" sldId="2147483796"/>
            <pc:sldLayoutMk cId="1290226726" sldId="2147483804"/>
          </pc:sldLayoutMkLst>
        </pc:sldLayoutChg>
        <pc:sldLayoutChg chg="del">
          <pc:chgData name="Dennes Oliveira" userId="323de684-1443-4294-b49c-0580e7f2d82a" providerId="ADAL" clId="{096A62F8-E0EF-496B-9585-7310B01E6624}" dt="2024-09-22T13:32:36.429" v="99"/>
          <pc:sldLayoutMkLst>
            <pc:docMk/>
            <pc:sldMasterMk cId="693004638" sldId="2147483796"/>
            <pc:sldLayoutMk cId="253000688" sldId="2147483805"/>
          </pc:sldLayoutMkLst>
        </pc:sldLayoutChg>
        <pc:sldLayoutChg chg="del">
          <pc:chgData name="Dennes Oliveira" userId="323de684-1443-4294-b49c-0580e7f2d82a" providerId="ADAL" clId="{096A62F8-E0EF-496B-9585-7310B01E6624}" dt="2024-09-22T13:32:36.429" v="99"/>
          <pc:sldLayoutMkLst>
            <pc:docMk/>
            <pc:sldMasterMk cId="693004638" sldId="2147483796"/>
            <pc:sldLayoutMk cId="3069189824" sldId="2147483806"/>
          </pc:sldLayoutMkLst>
        </pc:sldLayoutChg>
        <pc:sldLayoutChg chg="del">
          <pc:chgData name="Dennes Oliveira" userId="323de684-1443-4294-b49c-0580e7f2d82a" providerId="ADAL" clId="{096A62F8-E0EF-496B-9585-7310B01E6624}" dt="2024-09-22T13:32:36.429" v="99"/>
          <pc:sldLayoutMkLst>
            <pc:docMk/>
            <pc:sldMasterMk cId="693004638" sldId="2147483796"/>
            <pc:sldLayoutMk cId="3423293936" sldId="2147483807"/>
          </pc:sldLayoutMkLst>
        </pc:sldLayoutChg>
        <pc:sldLayoutChg chg="del">
          <pc:chgData name="Dennes Oliveira" userId="323de684-1443-4294-b49c-0580e7f2d82a" providerId="ADAL" clId="{096A62F8-E0EF-496B-9585-7310B01E6624}" dt="2024-09-22T13:32:36.429" v="99"/>
          <pc:sldLayoutMkLst>
            <pc:docMk/>
            <pc:sldMasterMk cId="693004638" sldId="2147483796"/>
            <pc:sldLayoutMk cId="1614286997" sldId="2147483808"/>
          </pc:sldLayoutMkLst>
        </pc:sldLayoutChg>
        <pc:sldLayoutChg chg="del">
          <pc:chgData name="Dennes Oliveira" userId="323de684-1443-4294-b49c-0580e7f2d82a" providerId="ADAL" clId="{096A62F8-E0EF-496B-9585-7310B01E6624}" dt="2024-09-22T13:32:36.429" v="99"/>
          <pc:sldLayoutMkLst>
            <pc:docMk/>
            <pc:sldMasterMk cId="693004638" sldId="2147483796"/>
            <pc:sldLayoutMk cId="4076023267" sldId="2147483809"/>
          </pc:sldLayoutMkLst>
        </pc:sldLayoutChg>
        <pc:sldLayoutChg chg="del">
          <pc:chgData name="Dennes Oliveira" userId="323de684-1443-4294-b49c-0580e7f2d82a" providerId="ADAL" clId="{096A62F8-E0EF-496B-9585-7310B01E6624}" dt="2024-09-22T13:32:36.429" v="99"/>
          <pc:sldLayoutMkLst>
            <pc:docMk/>
            <pc:sldMasterMk cId="693004638" sldId="2147483796"/>
            <pc:sldLayoutMk cId="1208740915" sldId="2147483810"/>
          </pc:sldLayoutMkLst>
        </pc:sldLayoutChg>
        <pc:sldLayoutChg chg="del">
          <pc:chgData name="Dennes Oliveira" userId="323de684-1443-4294-b49c-0580e7f2d82a" providerId="ADAL" clId="{096A62F8-E0EF-496B-9585-7310B01E6624}" dt="2024-09-22T13:32:36.429" v="99"/>
          <pc:sldLayoutMkLst>
            <pc:docMk/>
            <pc:sldMasterMk cId="693004638" sldId="2147483796"/>
            <pc:sldLayoutMk cId="709413494" sldId="2147483811"/>
          </pc:sldLayoutMkLst>
        </pc:sldLayoutChg>
        <pc:sldLayoutChg chg="del">
          <pc:chgData name="Dennes Oliveira" userId="323de684-1443-4294-b49c-0580e7f2d82a" providerId="ADAL" clId="{096A62F8-E0EF-496B-9585-7310B01E6624}" dt="2024-09-22T13:32:36.429" v="99"/>
          <pc:sldLayoutMkLst>
            <pc:docMk/>
            <pc:sldMasterMk cId="693004638" sldId="2147483796"/>
            <pc:sldLayoutMk cId="182161597" sldId="2147483812"/>
          </pc:sldLayoutMkLst>
        </pc:sldLayoutChg>
        <pc:sldLayoutChg chg="del">
          <pc:chgData name="Dennes Oliveira" userId="323de684-1443-4294-b49c-0580e7f2d82a" providerId="ADAL" clId="{096A62F8-E0EF-496B-9585-7310B01E6624}" dt="2024-09-22T13:32:36.429" v="99"/>
          <pc:sldLayoutMkLst>
            <pc:docMk/>
            <pc:sldMasterMk cId="693004638" sldId="2147483796"/>
            <pc:sldLayoutMk cId="742141022" sldId="2147483813"/>
          </pc:sldLayoutMkLst>
        </pc:sldLayoutChg>
        <pc:sldLayoutChg chg="del">
          <pc:chgData name="Dennes Oliveira" userId="323de684-1443-4294-b49c-0580e7f2d82a" providerId="ADAL" clId="{096A62F8-E0EF-496B-9585-7310B01E6624}" dt="2024-09-22T13:32:36.429" v="99"/>
          <pc:sldLayoutMkLst>
            <pc:docMk/>
            <pc:sldMasterMk cId="693004638" sldId="2147483796"/>
            <pc:sldLayoutMk cId="3142254677" sldId="2147483814"/>
          </pc:sldLayoutMkLst>
        </pc:sldLayoutChg>
        <pc:sldLayoutChg chg="del">
          <pc:chgData name="Dennes Oliveira" userId="323de684-1443-4294-b49c-0580e7f2d82a" providerId="ADAL" clId="{096A62F8-E0EF-496B-9585-7310B01E6624}" dt="2024-09-22T13:32:36.429" v="99"/>
          <pc:sldLayoutMkLst>
            <pc:docMk/>
            <pc:sldMasterMk cId="693004638" sldId="2147483796"/>
            <pc:sldLayoutMk cId="1796529293" sldId="2147483815"/>
          </pc:sldLayoutMkLst>
        </pc:sldLayoutChg>
        <pc:sldLayoutChg chg="del">
          <pc:chgData name="Dennes Oliveira" userId="323de684-1443-4294-b49c-0580e7f2d82a" providerId="ADAL" clId="{096A62F8-E0EF-496B-9585-7310B01E6624}" dt="2024-09-22T13:32:36.429" v="99"/>
          <pc:sldLayoutMkLst>
            <pc:docMk/>
            <pc:sldMasterMk cId="693004638" sldId="2147483796"/>
            <pc:sldLayoutMk cId="1195124574" sldId="2147483816"/>
          </pc:sldLayoutMkLst>
        </pc:sldLayoutChg>
        <pc:sldLayoutChg chg="del">
          <pc:chgData name="Dennes Oliveira" userId="323de684-1443-4294-b49c-0580e7f2d82a" providerId="ADAL" clId="{096A62F8-E0EF-496B-9585-7310B01E6624}" dt="2024-09-22T13:32:36.429" v="99"/>
          <pc:sldLayoutMkLst>
            <pc:docMk/>
            <pc:sldMasterMk cId="693004638" sldId="2147483796"/>
            <pc:sldLayoutMk cId="67308127" sldId="2147483817"/>
          </pc:sldLayoutMkLst>
        </pc:sldLayoutChg>
        <pc:sldLayoutChg chg="del">
          <pc:chgData name="Dennes Oliveira" userId="323de684-1443-4294-b49c-0580e7f2d82a" providerId="ADAL" clId="{096A62F8-E0EF-496B-9585-7310B01E6624}" dt="2024-09-22T13:32:36.429" v="99"/>
          <pc:sldLayoutMkLst>
            <pc:docMk/>
            <pc:sldMasterMk cId="693004638" sldId="2147483796"/>
            <pc:sldLayoutMk cId="1353446883" sldId="2147483818"/>
          </pc:sldLayoutMkLst>
        </pc:sldLayoutChg>
        <pc:sldLayoutChg chg="del">
          <pc:chgData name="Dennes Oliveira" userId="323de684-1443-4294-b49c-0580e7f2d82a" providerId="ADAL" clId="{096A62F8-E0EF-496B-9585-7310B01E6624}" dt="2024-09-22T13:32:36.429" v="99"/>
          <pc:sldLayoutMkLst>
            <pc:docMk/>
            <pc:sldMasterMk cId="693004638" sldId="2147483796"/>
            <pc:sldLayoutMk cId="114611320" sldId="2147483819"/>
          </pc:sldLayoutMkLst>
        </pc:sldLayoutChg>
      </pc:sldMasterChg>
      <pc:sldMasterChg chg="del delSldLayout">
        <pc:chgData name="Dennes Oliveira" userId="323de684-1443-4294-b49c-0580e7f2d82a" providerId="ADAL" clId="{096A62F8-E0EF-496B-9585-7310B01E6624}" dt="2024-09-22T13:32:36.431" v="100"/>
        <pc:sldMasterMkLst>
          <pc:docMk/>
          <pc:sldMasterMk cId="4288442700" sldId="2147483820"/>
        </pc:sldMasterMkLst>
        <pc:sldLayoutChg chg="del">
          <pc:chgData name="Dennes Oliveira" userId="323de684-1443-4294-b49c-0580e7f2d82a" providerId="ADAL" clId="{096A62F8-E0EF-496B-9585-7310B01E6624}" dt="2024-09-22T13:32:36.431" v="100"/>
          <pc:sldLayoutMkLst>
            <pc:docMk/>
            <pc:sldMasterMk cId="4288442700" sldId="2147483820"/>
            <pc:sldLayoutMk cId="3514539866" sldId="2147483821"/>
          </pc:sldLayoutMkLst>
        </pc:sldLayoutChg>
        <pc:sldLayoutChg chg="del">
          <pc:chgData name="Dennes Oliveira" userId="323de684-1443-4294-b49c-0580e7f2d82a" providerId="ADAL" clId="{096A62F8-E0EF-496B-9585-7310B01E6624}" dt="2024-09-22T13:32:36.431" v="100"/>
          <pc:sldLayoutMkLst>
            <pc:docMk/>
            <pc:sldMasterMk cId="4288442700" sldId="2147483820"/>
            <pc:sldLayoutMk cId="2279140986" sldId="2147483822"/>
          </pc:sldLayoutMkLst>
        </pc:sldLayoutChg>
        <pc:sldLayoutChg chg="del">
          <pc:chgData name="Dennes Oliveira" userId="323de684-1443-4294-b49c-0580e7f2d82a" providerId="ADAL" clId="{096A62F8-E0EF-496B-9585-7310B01E6624}" dt="2024-09-22T13:32:36.431" v="100"/>
          <pc:sldLayoutMkLst>
            <pc:docMk/>
            <pc:sldMasterMk cId="4288442700" sldId="2147483820"/>
            <pc:sldLayoutMk cId="3248147586" sldId="2147483823"/>
          </pc:sldLayoutMkLst>
        </pc:sldLayoutChg>
        <pc:sldLayoutChg chg="del">
          <pc:chgData name="Dennes Oliveira" userId="323de684-1443-4294-b49c-0580e7f2d82a" providerId="ADAL" clId="{096A62F8-E0EF-496B-9585-7310B01E6624}" dt="2024-09-22T13:32:36.431" v="100"/>
          <pc:sldLayoutMkLst>
            <pc:docMk/>
            <pc:sldMasterMk cId="4288442700" sldId="2147483820"/>
            <pc:sldLayoutMk cId="3609060863" sldId="2147483824"/>
          </pc:sldLayoutMkLst>
        </pc:sldLayoutChg>
        <pc:sldLayoutChg chg="del">
          <pc:chgData name="Dennes Oliveira" userId="323de684-1443-4294-b49c-0580e7f2d82a" providerId="ADAL" clId="{096A62F8-E0EF-496B-9585-7310B01E6624}" dt="2024-09-22T13:32:36.431" v="100"/>
          <pc:sldLayoutMkLst>
            <pc:docMk/>
            <pc:sldMasterMk cId="4288442700" sldId="2147483820"/>
            <pc:sldLayoutMk cId="2135784041" sldId="2147483825"/>
          </pc:sldLayoutMkLst>
        </pc:sldLayoutChg>
        <pc:sldLayoutChg chg="del">
          <pc:chgData name="Dennes Oliveira" userId="323de684-1443-4294-b49c-0580e7f2d82a" providerId="ADAL" clId="{096A62F8-E0EF-496B-9585-7310B01E6624}" dt="2024-09-22T13:32:36.431" v="100"/>
          <pc:sldLayoutMkLst>
            <pc:docMk/>
            <pc:sldMasterMk cId="4288442700" sldId="2147483820"/>
            <pc:sldLayoutMk cId="3651621714" sldId="2147483826"/>
          </pc:sldLayoutMkLst>
        </pc:sldLayoutChg>
        <pc:sldLayoutChg chg="del">
          <pc:chgData name="Dennes Oliveira" userId="323de684-1443-4294-b49c-0580e7f2d82a" providerId="ADAL" clId="{096A62F8-E0EF-496B-9585-7310B01E6624}" dt="2024-09-22T13:32:36.431" v="100"/>
          <pc:sldLayoutMkLst>
            <pc:docMk/>
            <pc:sldMasterMk cId="4288442700" sldId="2147483820"/>
            <pc:sldLayoutMk cId="2925922522" sldId="2147483827"/>
          </pc:sldLayoutMkLst>
        </pc:sldLayoutChg>
        <pc:sldLayoutChg chg="del">
          <pc:chgData name="Dennes Oliveira" userId="323de684-1443-4294-b49c-0580e7f2d82a" providerId="ADAL" clId="{096A62F8-E0EF-496B-9585-7310B01E6624}" dt="2024-09-22T13:32:36.431" v="100"/>
          <pc:sldLayoutMkLst>
            <pc:docMk/>
            <pc:sldMasterMk cId="4288442700" sldId="2147483820"/>
            <pc:sldLayoutMk cId="2404967058" sldId="2147483828"/>
          </pc:sldLayoutMkLst>
        </pc:sldLayoutChg>
        <pc:sldLayoutChg chg="del">
          <pc:chgData name="Dennes Oliveira" userId="323de684-1443-4294-b49c-0580e7f2d82a" providerId="ADAL" clId="{096A62F8-E0EF-496B-9585-7310B01E6624}" dt="2024-09-22T13:32:36.431" v="100"/>
          <pc:sldLayoutMkLst>
            <pc:docMk/>
            <pc:sldMasterMk cId="4288442700" sldId="2147483820"/>
            <pc:sldLayoutMk cId="1818599128" sldId="2147483829"/>
          </pc:sldLayoutMkLst>
        </pc:sldLayoutChg>
        <pc:sldLayoutChg chg="del">
          <pc:chgData name="Dennes Oliveira" userId="323de684-1443-4294-b49c-0580e7f2d82a" providerId="ADAL" clId="{096A62F8-E0EF-496B-9585-7310B01E6624}" dt="2024-09-22T13:32:36.431" v="100"/>
          <pc:sldLayoutMkLst>
            <pc:docMk/>
            <pc:sldMasterMk cId="4288442700" sldId="2147483820"/>
            <pc:sldLayoutMk cId="3375130566" sldId="2147483830"/>
          </pc:sldLayoutMkLst>
        </pc:sldLayoutChg>
        <pc:sldLayoutChg chg="del">
          <pc:chgData name="Dennes Oliveira" userId="323de684-1443-4294-b49c-0580e7f2d82a" providerId="ADAL" clId="{096A62F8-E0EF-496B-9585-7310B01E6624}" dt="2024-09-22T13:32:36.431" v="100"/>
          <pc:sldLayoutMkLst>
            <pc:docMk/>
            <pc:sldMasterMk cId="4288442700" sldId="2147483820"/>
            <pc:sldLayoutMk cId="3838652773" sldId="2147483831"/>
          </pc:sldLayoutMkLst>
        </pc:sldLayoutChg>
        <pc:sldLayoutChg chg="del">
          <pc:chgData name="Dennes Oliveira" userId="323de684-1443-4294-b49c-0580e7f2d82a" providerId="ADAL" clId="{096A62F8-E0EF-496B-9585-7310B01E6624}" dt="2024-09-22T13:32:36.431" v="100"/>
          <pc:sldLayoutMkLst>
            <pc:docMk/>
            <pc:sldMasterMk cId="4288442700" sldId="2147483820"/>
            <pc:sldLayoutMk cId="1136015082" sldId="2147483832"/>
          </pc:sldLayoutMkLst>
        </pc:sldLayoutChg>
        <pc:sldLayoutChg chg="del">
          <pc:chgData name="Dennes Oliveira" userId="323de684-1443-4294-b49c-0580e7f2d82a" providerId="ADAL" clId="{096A62F8-E0EF-496B-9585-7310B01E6624}" dt="2024-09-22T13:32:36.431" v="100"/>
          <pc:sldLayoutMkLst>
            <pc:docMk/>
            <pc:sldMasterMk cId="4288442700" sldId="2147483820"/>
            <pc:sldLayoutMk cId="1306621235" sldId="2147483833"/>
          </pc:sldLayoutMkLst>
        </pc:sldLayoutChg>
        <pc:sldLayoutChg chg="del">
          <pc:chgData name="Dennes Oliveira" userId="323de684-1443-4294-b49c-0580e7f2d82a" providerId="ADAL" clId="{096A62F8-E0EF-496B-9585-7310B01E6624}" dt="2024-09-22T13:32:36.431" v="100"/>
          <pc:sldLayoutMkLst>
            <pc:docMk/>
            <pc:sldMasterMk cId="4288442700" sldId="2147483820"/>
            <pc:sldLayoutMk cId="2264286797" sldId="2147483834"/>
          </pc:sldLayoutMkLst>
        </pc:sldLayoutChg>
        <pc:sldLayoutChg chg="del">
          <pc:chgData name="Dennes Oliveira" userId="323de684-1443-4294-b49c-0580e7f2d82a" providerId="ADAL" clId="{096A62F8-E0EF-496B-9585-7310B01E6624}" dt="2024-09-22T13:32:36.431" v="100"/>
          <pc:sldLayoutMkLst>
            <pc:docMk/>
            <pc:sldMasterMk cId="4288442700" sldId="2147483820"/>
            <pc:sldLayoutMk cId="1805332032" sldId="2147483835"/>
          </pc:sldLayoutMkLst>
        </pc:sldLayoutChg>
        <pc:sldLayoutChg chg="del">
          <pc:chgData name="Dennes Oliveira" userId="323de684-1443-4294-b49c-0580e7f2d82a" providerId="ADAL" clId="{096A62F8-E0EF-496B-9585-7310B01E6624}" dt="2024-09-22T13:32:36.431" v="100"/>
          <pc:sldLayoutMkLst>
            <pc:docMk/>
            <pc:sldMasterMk cId="4288442700" sldId="2147483820"/>
            <pc:sldLayoutMk cId="1562503543" sldId="2147483836"/>
          </pc:sldLayoutMkLst>
        </pc:sldLayoutChg>
        <pc:sldLayoutChg chg="del">
          <pc:chgData name="Dennes Oliveira" userId="323de684-1443-4294-b49c-0580e7f2d82a" providerId="ADAL" clId="{096A62F8-E0EF-496B-9585-7310B01E6624}" dt="2024-09-22T13:32:36.431" v="100"/>
          <pc:sldLayoutMkLst>
            <pc:docMk/>
            <pc:sldMasterMk cId="4288442700" sldId="2147483820"/>
            <pc:sldLayoutMk cId="1138568516" sldId="2147483837"/>
          </pc:sldLayoutMkLst>
        </pc:sldLayoutChg>
        <pc:sldLayoutChg chg="del">
          <pc:chgData name="Dennes Oliveira" userId="323de684-1443-4294-b49c-0580e7f2d82a" providerId="ADAL" clId="{096A62F8-E0EF-496B-9585-7310B01E6624}" dt="2024-09-22T13:32:36.431" v="100"/>
          <pc:sldLayoutMkLst>
            <pc:docMk/>
            <pc:sldMasterMk cId="4288442700" sldId="2147483820"/>
            <pc:sldLayoutMk cId="1114421057" sldId="2147483838"/>
          </pc:sldLayoutMkLst>
        </pc:sldLayoutChg>
        <pc:sldLayoutChg chg="del">
          <pc:chgData name="Dennes Oliveira" userId="323de684-1443-4294-b49c-0580e7f2d82a" providerId="ADAL" clId="{096A62F8-E0EF-496B-9585-7310B01E6624}" dt="2024-09-22T13:32:36.431" v="100"/>
          <pc:sldLayoutMkLst>
            <pc:docMk/>
            <pc:sldMasterMk cId="4288442700" sldId="2147483820"/>
            <pc:sldLayoutMk cId="2980749948" sldId="2147483839"/>
          </pc:sldLayoutMkLst>
        </pc:sldLayoutChg>
        <pc:sldLayoutChg chg="del">
          <pc:chgData name="Dennes Oliveira" userId="323de684-1443-4294-b49c-0580e7f2d82a" providerId="ADAL" clId="{096A62F8-E0EF-496B-9585-7310B01E6624}" dt="2024-09-22T13:32:36.431" v="100"/>
          <pc:sldLayoutMkLst>
            <pc:docMk/>
            <pc:sldMasterMk cId="4288442700" sldId="2147483820"/>
            <pc:sldLayoutMk cId="1538904584" sldId="2147483840"/>
          </pc:sldLayoutMkLst>
        </pc:sldLayoutChg>
        <pc:sldLayoutChg chg="del">
          <pc:chgData name="Dennes Oliveira" userId="323de684-1443-4294-b49c-0580e7f2d82a" providerId="ADAL" clId="{096A62F8-E0EF-496B-9585-7310B01E6624}" dt="2024-09-22T13:32:36.431" v="100"/>
          <pc:sldLayoutMkLst>
            <pc:docMk/>
            <pc:sldMasterMk cId="4288442700" sldId="2147483820"/>
            <pc:sldLayoutMk cId="1751605126" sldId="2147483841"/>
          </pc:sldLayoutMkLst>
        </pc:sldLayoutChg>
        <pc:sldLayoutChg chg="del">
          <pc:chgData name="Dennes Oliveira" userId="323de684-1443-4294-b49c-0580e7f2d82a" providerId="ADAL" clId="{096A62F8-E0EF-496B-9585-7310B01E6624}" dt="2024-09-22T13:32:36.431" v="100"/>
          <pc:sldLayoutMkLst>
            <pc:docMk/>
            <pc:sldMasterMk cId="4288442700" sldId="2147483820"/>
            <pc:sldLayoutMk cId="3093346685" sldId="2147483842"/>
          </pc:sldLayoutMkLst>
        </pc:sldLayoutChg>
        <pc:sldLayoutChg chg="del">
          <pc:chgData name="Dennes Oliveira" userId="323de684-1443-4294-b49c-0580e7f2d82a" providerId="ADAL" clId="{096A62F8-E0EF-496B-9585-7310B01E6624}" dt="2024-09-22T13:32:36.431" v="100"/>
          <pc:sldLayoutMkLst>
            <pc:docMk/>
            <pc:sldMasterMk cId="4288442700" sldId="2147483820"/>
            <pc:sldLayoutMk cId="526134247" sldId="2147483843"/>
          </pc:sldLayoutMkLst>
        </pc:sldLayoutChg>
      </pc:sldMasterChg>
      <pc:sldMasterChg chg="del delSldLayout">
        <pc:chgData name="Dennes Oliveira" userId="323de684-1443-4294-b49c-0580e7f2d82a" providerId="ADAL" clId="{096A62F8-E0EF-496B-9585-7310B01E6624}" dt="2024-09-22T13:32:36.434" v="101"/>
        <pc:sldMasterMkLst>
          <pc:docMk/>
          <pc:sldMasterMk cId="1176532377" sldId="2147483844"/>
        </pc:sldMasterMkLst>
        <pc:sldLayoutChg chg="del">
          <pc:chgData name="Dennes Oliveira" userId="323de684-1443-4294-b49c-0580e7f2d82a" providerId="ADAL" clId="{096A62F8-E0EF-496B-9585-7310B01E6624}" dt="2024-09-22T13:32:36.434" v="101"/>
          <pc:sldLayoutMkLst>
            <pc:docMk/>
            <pc:sldMasterMk cId="1176532377" sldId="2147483844"/>
            <pc:sldLayoutMk cId="1829360935" sldId="2147483845"/>
          </pc:sldLayoutMkLst>
        </pc:sldLayoutChg>
        <pc:sldLayoutChg chg="del">
          <pc:chgData name="Dennes Oliveira" userId="323de684-1443-4294-b49c-0580e7f2d82a" providerId="ADAL" clId="{096A62F8-E0EF-496B-9585-7310B01E6624}" dt="2024-09-22T13:32:36.434" v="101"/>
          <pc:sldLayoutMkLst>
            <pc:docMk/>
            <pc:sldMasterMk cId="1176532377" sldId="2147483844"/>
            <pc:sldLayoutMk cId="719891098" sldId="2147483846"/>
          </pc:sldLayoutMkLst>
        </pc:sldLayoutChg>
        <pc:sldLayoutChg chg="del">
          <pc:chgData name="Dennes Oliveira" userId="323de684-1443-4294-b49c-0580e7f2d82a" providerId="ADAL" clId="{096A62F8-E0EF-496B-9585-7310B01E6624}" dt="2024-09-22T13:32:36.434" v="101"/>
          <pc:sldLayoutMkLst>
            <pc:docMk/>
            <pc:sldMasterMk cId="1176532377" sldId="2147483844"/>
            <pc:sldLayoutMk cId="833644985" sldId="2147483847"/>
          </pc:sldLayoutMkLst>
        </pc:sldLayoutChg>
        <pc:sldLayoutChg chg="del">
          <pc:chgData name="Dennes Oliveira" userId="323de684-1443-4294-b49c-0580e7f2d82a" providerId="ADAL" clId="{096A62F8-E0EF-496B-9585-7310B01E6624}" dt="2024-09-22T13:32:36.434" v="101"/>
          <pc:sldLayoutMkLst>
            <pc:docMk/>
            <pc:sldMasterMk cId="1176532377" sldId="2147483844"/>
            <pc:sldLayoutMk cId="41132401" sldId="2147483848"/>
          </pc:sldLayoutMkLst>
        </pc:sldLayoutChg>
        <pc:sldLayoutChg chg="del">
          <pc:chgData name="Dennes Oliveira" userId="323de684-1443-4294-b49c-0580e7f2d82a" providerId="ADAL" clId="{096A62F8-E0EF-496B-9585-7310B01E6624}" dt="2024-09-22T13:32:36.434" v="101"/>
          <pc:sldLayoutMkLst>
            <pc:docMk/>
            <pc:sldMasterMk cId="1176532377" sldId="2147483844"/>
            <pc:sldLayoutMk cId="304978990" sldId="2147483849"/>
          </pc:sldLayoutMkLst>
        </pc:sldLayoutChg>
        <pc:sldLayoutChg chg="del">
          <pc:chgData name="Dennes Oliveira" userId="323de684-1443-4294-b49c-0580e7f2d82a" providerId="ADAL" clId="{096A62F8-E0EF-496B-9585-7310B01E6624}" dt="2024-09-22T13:32:36.434" v="101"/>
          <pc:sldLayoutMkLst>
            <pc:docMk/>
            <pc:sldMasterMk cId="1176532377" sldId="2147483844"/>
            <pc:sldLayoutMk cId="723479373" sldId="2147483850"/>
          </pc:sldLayoutMkLst>
        </pc:sldLayoutChg>
        <pc:sldLayoutChg chg="del">
          <pc:chgData name="Dennes Oliveira" userId="323de684-1443-4294-b49c-0580e7f2d82a" providerId="ADAL" clId="{096A62F8-E0EF-496B-9585-7310B01E6624}" dt="2024-09-22T13:32:36.434" v="101"/>
          <pc:sldLayoutMkLst>
            <pc:docMk/>
            <pc:sldMasterMk cId="1176532377" sldId="2147483844"/>
            <pc:sldLayoutMk cId="2493526736" sldId="2147483851"/>
          </pc:sldLayoutMkLst>
        </pc:sldLayoutChg>
        <pc:sldLayoutChg chg="del">
          <pc:chgData name="Dennes Oliveira" userId="323de684-1443-4294-b49c-0580e7f2d82a" providerId="ADAL" clId="{096A62F8-E0EF-496B-9585-7310B01E6624}" dt="2024-09-22T13:32:36.434" v="101"/>
          <pc:sldLayoutMkLst>
            <pc:docMk/>
            <pc:sldMasterMk cId="1176532377" sldId="2147483844"/>
            <pc:sldLayoutMk cId="1206201840" sldId="2147483852"/>
          </pc:sldLayoutMkLst>
        </pc:sldLayoutChg>
        <pc:sldLayoutChg chg="del">
          <pc:chgData name="Dennes Oliveira" userId="323de684-1443-4294-b49c-0580e7f2d82a" providerId="ADAL" clId="{096A62F8-E0EF-496B-9585-7310B01E6624}" dt="2024-09-22T13:32:36.434" v="101"/>
          <pc:sldLayoutMkLst>
            <pc:docMk/>
            <pc:sldMasterMk cId="1176532377" sldId="2147483844"/>
            <pc:sldLayoutMk cId="409340397" sldId="2147483853"/>
          </pc:sldLayoutMkLst>
        </pc:sldLayoutChg>
        <pc:sldLayoutChg chg="del">
          <pc:chgData name="Dennes Oliveira" userId="323de684-1443-4294-b49c-0580e7f2d82a" providerId="ADAL" clId="{096A62F8-E0EF-496B-9585-7310B01E6624}" dt="2024-09-22T13:32:36.434" v="101"/>
          <pc:sldLayoutMkLst>
            <pc:docMk/>
            <pc:sldMasterMk cId="1176532377" sldId="2147483844"/>
            <pc:sldLayoutMk cId="2277769459" sldId="2147483854"/>
          </pc:sldLayoutMkLst>
        </pc:sldLayoutChg>
        <pc:sldLayoutChg chg="del">
          <pc:chgData name="Dennes Oliveira" userId="323de684-1443-4294-b49c-0580e7f2d82a" providerId="ADAL" clId="{096A62F8-E0EF-496B-9585-7310B01E6624}" dt="2024-09-22T13:32:36.434" v="101"/>
          <pc:sldLayoutMkLst>
            <pc:docMk/>
            <pc:sldMasterMk cId="1176532377" sldId="2147483844"/>
            <pc:sldLayoutMk cId="3647054414" sldId="2147483855"/>
          </pc:sldLayoutMkLst>
        </pc:sldLayoutChg>
        <pc:sldLayoutChg chg="del">
          <pc:chgData name="Dennes Oliveira" userId="323de684-1443-4294-b49c-0580e7f2d82a" providerId="ADAL" clId="{096A62F8-E0EF-496B-9585-7310B01E6624}" dt="2024-09-22T13:32:36.434" v="101"/>
          <pc:sldLayoutMkLst>
            <pc:docMk/>
            <pc:sldMasterMk cId="1176532377" sldId="2147483844"/>
            <pc:sldLayoutMk cId="24170392" sldId="2147483856"/>
          </pc:sldLayoutMkLst>
        </pc:sldLayoutChg>
        <pc:sldLayoutChg chg="del">
          <pc:chgData name="Dennes Oliveira" userId="323de684-1443-4294-b49c-0580e7f2d82a" providerId="ADAL" clId="{096A62F8-E0EF-496B-9585-7310B01E6624}" dt="2024-09-22T13:32:36.434" v="101"/>
          <pc:sldLayoutMkLst>
            <pc:docMk/>
            <pc:sldMasterMk cId="1176532377" sldId="2147483844"/>
            <pc:sldLayoutMk cId="570498224" sldId="2147483857"/>
          </pc:sldLayoutMkLst>
        </pc:sldLayoutChg>
        <pc:sldLayoutChg chg="del">
          <pc:chgData name="Dennes Oliveira" userId="323de684-1443-4294-b49c-0580e7f2d82a" providerId="ADAL" clId="{096A62F8-E0EF-496B-9585-7310B01E6624}" dt="2024-09-22T13:32:36.434" v="101"/>
          <pc:sldLayoutMkLst>
            <pc:docMk/>
            <pc:sldMasterMk cId="1176532377" sldId="2147483844"/>
            <pc:sldLayoutMk cId="3857409883" sldId="2147483858"/>
          </pc:sldLayoutMkLst>
        </pc:sldLayoutChg>
        <pc:sldLayoutChg chg="del">
          <pc:chgData name="Dennes Oliveira" userId="323de684-1443-4294-b49c-0580e7f2d82a" providerId="ADAL" clId="{096A62F8-E0EF-496B-9585-7310B01E6624}" dt="2024-09-22T13:32:36.434" v="101"/>
          <pc:sldLayoutMkLst>
            <pc:docMk/>
            <pc:sldMasterMk cId="1176532377" sldId="2147483844"/>
            <pc:sldLayoutMk cId="1203364830" sldId="2147483859"/>
          </pc:sldLayoutMkLst>
        </pc:sldLayoutChg>
        <pc:sldLayoutChg chg="del">
          <pc:chgData name="Dennes Oliveira" userId="323de684-1443-4294-b49c-0580e7f2d82a" providerId="ADAL" clId="{096A62F8-E0EF-496B-9585-7310B01E6624}" dt="2024-09-22T13:32:36.434" v="101"/>
          <pc:sldLayoutMkLst>
            <pc:docMk/>
            <pc:sldMasterMk cId="1176532377" sldId="2147483844"/>
            <pc:sldLayoutMk cId="128343462" sldId="2147483860"/>
          </pc:sldLayoutMkLst>
        </pc:sldLayoutChg>
        <pc:sldLayoutChg chg="del">
          <pc:chgData name="Dennes Oliveira" userId="323de684-1443-4294-b49c-0580e7f2d82a" providerId="ADAL" clId="{096A62F8-E0EF-496B-9585-7310B01E6624}" dt="2024-09-22T13:32:36.434" v="101"/>
          <pc:sldLayoutMkLst>
            <pc:docMk/>
            <pc:sldMasterMk cId="1176532377" sldId="2147483844"/>
            <pc:sldLayoutMk cId="661193791" sldId="2147483861"/>
          </pc:sldLayoutMkLst>
        </pc:sldLayoutChg>
        <pc:sldLayoutChg chg="del">
          <pc:chgData name="Dennes Oliveira" userId="323de684-1443-4294-b49c-0580e7f2d82a" providerId="ADAL" clId="{096A62F8-E0EF-496B-9585-7310B01E6624}" dt="2024-09-22T13:32:36.434" v="101"/>
          <pc:sldLayoutMkLst>
            <pc:docMk/>
            <pc:sldMasterMk cId="1176532377" sldId="2147483844"/>
            <pc:sldLayoutMk cId="1750392733" sldId="2147483862"/>
          </pc:sldLayoutMkLst>
        </pc:sldLayoutChg>
        <pc:sldLayoutChg chg="del">
          <pc:chgData name="Dennes Oliveira" userId="323de684-1443-4294-b49c-0580e7f2d82a" providerId="ADAL" clId="{096A62F8-E0EF-496B-9585-7310B01E6624}" dt="2024-09-22T13:32:36.434" v="101"/>
          <pc:sldLayoutMkLst>
            <pc:docMk/>
            <pc:sldMasterMk cId="1176532377" sldId="2147483844"/>
            <pc:sldLayoutMk cId="3006442728" sldId="2147483863"/>
          </pc:sldLayoutMkLst>
        </pc:sldLayoutChg>
        <pc:sldLayoutChg chg="del">
          <pc:chgData name="Dennes Oliveira" userId="323de684-1443-4294-b49c-0580e7f2d82a" providerId="ADAL" clId="{096A62F8-E0EF-496B-9585-7310B01E6624}" dt="2024-09-22T13:32:36.434" v="101"/>
          <pc:sldLayoutMkLst>
            <pc:docMk/>
            <pc:sldMasterMk cId="1176532377" sldId="2147483844"/>
            <pc:sldLayoutMk cId="4264109574" sldId="2147483864"/>
          </pc:sldLayoutMkLst>
        </pc:sldLayoutChg>
        <pc:sldLayoutChg chg="del">
          <pc:chgData name="Dennes Oliveira" userId="323de684-1443-4294-b49c-0580e7f2d82a" providerId="ADAL" clId="{096A62F8-E0EF-496B-9585-7310B01E6624}" dt="2024-09-22T13:32:36.434" v="101"/>
          <pc:sldLayoutMkLst>
            <pc:docMk/>
            <pc:sldMasterMk cId="1176532377" sldId="2147483844"/>
            <pc:sldLayoutMk cId="2582487450" sldId="2147483865"/>
          </pc:sldLayoutMkLst>
        </pc:sldLayoutChg>
        <pc:sldLayoutChg chg="del">
          <pc:chgData name="Dennes Oliveira" userId="323de684-1443-4294-b49c-0580e7f2d82a" providerId="ADAL" clId="{096A62F8-E0EF-496B-9585-7310B01E6624}" dt="2024-09-22T13:32:36.434" v="101"/>
          <pc:sldLayoutMkLst>
            <pc:docMk/>
            <pc:sldMasterMk cId="1176532377" sldId="2147483844"/>
            <pc:sldLayoutMk cId="3253364166" sldId="2147483866"/>
          </pc:sldLayoutMkLst>
        </pc:sldLayoutChg>
        <pc:sldLayoutChg chg="del">
          <pc:chgData name="Dennes Oliveira" userId="323de684-1443-4294-b49c-0580e7f2d82a" providerId="ADAL" clId="{096A62F8-E0EF-496B-9585-7310B01E6624}" dt="2024-09-22T13:32:36.434" v="101"/>
          <pc:sldLayoutMkLst>
            <pc:docMk/>
            <pc:sldMasterMk cId="1176532377" sldId="2147483844"/>
            <pc:sldLayoutMk cId="72849743" sldId="2147483867"/>
          </pc:sldLayoutMkLst>
        </pc:sldLayoutChg>
      </pc:sldMasterChg>
      <pc:sldMasterChg chg="del delSldLayout">
        <pc:chgData name="Dennes Oliveira" userId="323de684-1443-4294-b49c-0580e7f2d82a" providerId="ADAL" clId="{096A62F8-E0EF-496B-9585-7310B01E6624}" dt="2024-09-22T13:32:36.437" v="102"/>
        <pc:sldMasterMkLst>
          <pc:docMk/>
          <pc:sldMasterMk cId="227141387" sldId="2147483868"/>
        </pc:sldMasterMkLst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953233613" sldId="2147483869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1298062694" sldId="2147483870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1124656032" sldId="2147483871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1484599942" sldId="2147483872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2630492022" sldId="2147483873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2917804618" sldId="2147483874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3990050341" sldId="2147483875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4223922242" sldId="2147483876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868533044" sldId="2147483877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2097257827" sldId="2147483878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1076575042" sldId="2147483879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2122043397" sldId="2147483880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1454864168" sldId="2147483881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4138300121" sldId="2147483882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3169550792" sldId="2147483883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3556397291" sldId="2147483884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3404251741" sldId="2147483885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986297064" sldId="2147483886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1865838487" sldId="2147483887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1880879157" sldId="2147483888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1086367291" sldId="2147483889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3467632040" sldId="2147483890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1039538981" sldId="2147483891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439694739" sldId="2147483892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592221297" sldId="2147483893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487721923" sldId="2147483894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1579928090" sldId="2147483895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2954196993" sldId="2147483896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3571662865" sldId="2147483897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389305580" sldId="2147483898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703862032" sldId="2147483899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1772682789" sldId="2147483900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2385332327" sldId="2147483901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2284542518" sldId="2147483902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3255247737" sldId="2147483903"/>
          </pc:sldLayoutMkLst>
        </pc:sldLayoutChg>
        <pc:sldLayoutChg chg="del">
          <pc:chgData name="Dennes Oliveira" userId="323de684-1443-4294-b49c-0580e7f2d82a" providerId="ADAL" clId="{096A62F8-E0EF-496B-9585-7310B01E6624}" dt="2024-09-22T13:32:36.437" v="102"/>
          <pc:sldLayoutMkLst>
            <pc:docMk/>
            <pc:sldMasterMk cId="227141387" sldId="2147483868"/>
            <pc:sldLayoutMk cId="938708328" sldId="2147483904"/>
          </pc:sldLayoutMkLst>
        </pc:sldLayoutChg>
      </pc:sldMasterChg>
      <pc:sldMasterChg chg="del delSldLayout">
        <pc:chgData name="Dennes Oliveira" userId="323de684-1443-4294-b49c-0580e7f2d82a" providerId="ADAL" clId="{096A62F8-E0EF-496B-9585-7310B01E6624}" dt="2024-09-22T13:32:36.440" v="103"/>
        <pc:sldMasterMkLst>
          <pc:docMk/>
          <pc:sldMasterMk cId="3792798623" sldId="2147483905"/>
        </pc:sldMasterMkLst>
        <pc:sldLayoutChg chg="del">
          <pc:chgData name="Dennes Oliveira" userId="323de684-1443-4294-b49c-0580e7f2d82a" providerId="ADAL" clId="{096A62F8-E0EF-496B-9585-7310B01E6624}" dt="2024-09-22T13:32:36.440" v="103"/>
          <pc:sldLayoutMkLst>
            <pc:docMk/>
            <pc:sldMasterMk cId="3792798623" sldId="2147483905"/>
            <pc:sldLayoutMk cId="400731405" sldId="2147483906"/>
          </pc:sldLayoutMkLst>
        </pc:sldLayoutChg>
        <pc:sldLayoutChg chg="del">
          <pc:chgData name="Dennes Oliveira" userId="323de684-1443-4294-b49c-0580e7f2d82a" providerId="ADAL" clId="{096A62F8-E0EF-496B-9585-7310B01E6624}" dt="2024-09-22T13:32:36.440" v="103"/>
          <pc:sldLayoutMkLst>
            <pc:docMk/>
            <pc:sldMasterMk cId="3792798623" sldId="2147483905"/>
            <pc:sldLayoutMk cId="1722879960" sldId="2147483907"/>
          </pc:sldLayoutMkLst>
        </pc:sldLayoutChg>
        <pc:sldLayoutChg chg="del">
          <pc:chgData name="Dennes Oliveira" userId="323de684-1443-4294-b49c-0580e7f2d82a" providerId="ADAL" clId="{096A62F8-E0EF-496B-9585-7310B01E6624}" dt="2024-09-22T13:32:36.440" v="103"/>
          <pc:sldLayoutMkLst>
            <pc:docMk/>
            <pc:sldMasterMk cId="3792798623" sldId="2147483905"/>
            <pc:sldLayoutMk cId="4124803481" sldId="2147483908"/>
          </pc:sldLayoutMkLst>
        </pc:sldLayoutChg>
        <pc:sldLayoutChg chg="del">
          <pc:chgData name="Dennes Oliveira" userId="323de684-1443-4294-b49c-0580e7f2d82a" providerId="ADAL" clId="{096A62F8-E0EF-496B-9585-7310B01E6624}" dt="2024-09-22T13:32:36.440" v="103"/>
          <pc:sldLayoutMkLst>
            <pc:docMk/>
            <pc:sldMasterMk cId="3792798623" sldId="2147483905"/>
            <pc:sldLayoutMk cId="719829090" sldId="2147483909"/>
          </pc:sldLayoutMkLst>
        </pc:sldLayoutChg>
        <pc:sldLayoutChg chg="del">
          <pc:chgData name="Dennes Oliveira" userId="323de684-1443-4294-b49c-0580e7f2d82a" providerId="ADAL" clId="{096A62F8-E0EF-496B-9585-7310B01E6624}" dt="2024-09-22T13:32:36.440" v="103"/>
          <pc:sldLayoutMkLst>
            <pc:docMk/>
            <pc:sldMasterMk cId="3792798623" sldId="2147483905"/>
            <pc:sldLayoutMk cId="2274969185" sldId="2147483910"/>
          </pc:sldLayoutMkLst>
        </pc:sldLayoutChg>
        <pc:sldLayoutChg chg="del">
          <pc:chgData name="Dennes Oliveira" userId="323de684-1443-4294-b49c-0580e7f2d82a" providerId="ADAL" clId="{096A62F8-E0EF-496B-9585-7310B01E6624}" dt="2024-09-22T13:32:36.440" v="103"/>
          <pc:sldLayoutMkLst>
            <pc:docMk/>
            <pc:sldMasterMk cId="3792798623" sldId="2147483905"/>
            <pc:sldLayoutMk cId="3979319088" sldId="2147483911"/>
          </pc:sldLayoutMkLst>
        </pc:sldLayoutChg>
        <pc:sldLayoutChg chg="del">
          <pc:chgData name="Dennes Oliveira" userId="323de684-1443-4294-b49c-0580e7f2d82a" providerId="ADAL" clId="{096A62F8-E0EF-496B-9585-7310B01E6624}" dt="2024-09-22T13:32:36.440" v="103"/>
          <pc:sldLayoutMkLst>
            <pc:docMk/>
            <pc:sldMasterMk cId="3792798623" sldId="2147483905"/>
            <pc:sldLayoutMk cId="1248272452" sldId="2147483912"/>
          </pc:sldLayoutMkLst>
        </pc:sldLayoutChg>
        <pc:sldLayoutChg chg="del">
          <pc:chgData name="Dennes Oliveira" userId="323de684-1443-4294-b49c-0580e7f2d82a" providerId="ADAL" clId="{096A62F8-E0EF-496B-9585-7310B01E6624}" dt="2024-09-22T13:32:36.440" v="103"/>
          <pc:sldLayoutMkLst>
            <pc:docMk/>
            <pc:sldMasterMk cId="3792798623" sldId="2147483905"/>
            <pc:sldLayoutMk cId="206170010" sldId="2147483913"/>
          </pc:sldLayoutMkLst>
        </pc:sldLayoutChg>
        <pc:sldLayoutChg chg="del">
          <pc:chgData name="Dennes Oliveira" userId="323de684-1443-4294-b49c-0580e7f2d82a" providerId="ADAL" clId="{096A62F8-E0EF-496B-9585-7310B01E6624}" dt="2024-09-22T13:32:36.440" v="103"/>
          <pc:sldLayoutMkLst>
            <pc:docMk/>
            <pc:sldMasterMk cId="3792798623" sldId="2147483905"/>
            <pc:sldLayoutMk cId="365575641" sldId="2147483914"/>
          </pc:sldLayoutMkLst>
        </pc:sldLayoutChg>
        <pc:sldLayoutChg chg="del">
          <pc:chgData name="Dennes Oliveira" userId="323de684-1443-4294-b49c-0580e7f2d82a" providerId="ADAL" clId="{096A62F8-E0EF-496B-9585-7310B01E6624}" dt="2024-09-22T13:32:36.440" v="103"/>
          <pc:sldLayoutMkLst>
            <pc:docMk/>
            <pc:sldMasterMk cId="3792798623" sldId="2147483905"/>
            <pc:sldLayoutMk cId="527397766" sldId="2147483915"/>
          </pc:sldLayoutMkLst>
        </pc:sldLayoutChg>
        <pc:sldLayoutChg chg="del">
          <pc:chgData name="Dennes Oliveira" userId="323de684-1443-4294-b49c-0580e7f2d82a" providerId="ADAL" clId="{096A62F8-E0EF-496B-9585-7310B01E6624}" dt="2024-09-22T13:32:36.440" v="103"/>
          <pc:sldLayoutMkLst>
            <pc:docMk/>
            <pc:sldMasterMk cId="3792798623" sldId="2147483905"/>
            <pc:sldLayoutMk cId="1946617543" sldId="2147483916"/>
          </pc:sldLayoutMkLst>
        </pc:sldLayoutChg>
        <pc:sldLayoutChg chg="del">
          <pc:chgData name="Dennes Oliveira" userId="323de684-1443-4294-b49c-0580e7f2d82a" providerId="ADAL" clId="{096A62F8-E0EF-496B-9585-7310B01E6624}" dt="2024-09-22T13:32:36.440" v="103"/>
          <pc:sldLayoutMkLst>
            <pc:docMk/>
            <pc:sldMasterMk cId="3792798623" sldId="2147483905"/>
            <pc:sldLayoutMk cId="1851773042" sldId="2147483917"/>
          </pc:sldLayoutMkLst>
        </pc:sldLayoutChg>
        <pc:sldLayoutChg chg="del">
          <pc:chgData name="Dennes Oliveira" userId="323de684-1443-4294-b49c-0580e7f2d82a" providerId="ADAL" clId="{096A62F8-E0EF-496B-9585-7310B01E6624}" dt="2024-09-22T13:32:36.440" v="103"/>
          <pc:sldLayoutMkLst>
            <pc:docMk/>
            <pc:sldMasterMk cId="3792798623" sldId="2147483905"/>
            <pc:sldLayoutMk cId="609492404" sldId="2147483918"/>
          </pc:sldLayoutMkLst>
        </pc:sldLayoutChg>
        <pc:sldLayoutChg chg="del">
          <pc:chgData name="Dennes Oliveira" userId="323de684-1443-4294-b49c-0580e7f2d82a" providerId="ADAL" clId="{096A62F8-E0EF-496B-9585-7310B01E6624}" dt="2024-09-22T13:32:36.440" v="103"/>
          <pc:sldLayoutMkLst>
            <pc:docMk/>
            <pc:sldMasterMk cId="3792798623" sldId="2147483905"/>
            <pc:sldLayoutMk cId="1569590053" sldId="2147483919"/>
          </pc:sldLayoutMkLst>
        </pc:sldLayoutChg>
        <pc:sldLayoutChg chg="del">
          <pc:chgData name="Dennes Oliveira" userId="323de684-1443-4294-b49c-0580e7f2d82a" providerId="ADAL" clId="{096A62F8-E0EF-496B-9585-7310B01E6624}" dt="2024-09-22T13:32:36.440" v="103"/>
          <pc:sldLayoutMkLst>
            <pc:docMk/>
            <pc:sldMasterMk cId="3792798623" sldId="2147483905"/>
            <pc:sldLayoutMk cId="3813279490" sldId="2147483920"/>
          </pc:sldLayoutMkLst>
        </pc:sldLayoutChg>
        <pc:sldLayoutChg chg="del">
          <pc:chgData name="Dennes Oliveira" userId="323de684-1443-4294-b49c-0580e7f2d82a" providerId="ADAL" clId="{096A62F8-E0EF-496B-9585-7310B01E6624}" dt="2024-09-22T13:32:36.440" v="103"/>
          <pc:sldLayoutMkLst>
            <pc:docMk/>
            <pc:sldMasterMk cId="3792798623" sldId="2147483905"/>
            <pc:sldLayoutMk cId="2235949999" sldId="2147483921"/>
          </pc:sldLayoutMkLst>
        </pc:sldLayoutChg>
        <pc:sldLayoutChg chg="del">
          <pc:chgData name="Dennes Oliveira" userId="323de684-1443-4294-b49c-0580e7f2d82a" providerId="ADAL" clId="{096A62F8-E0EF-496B-9585-7310B01E6624}" dt="2024-09-22T13:32:36.440" v="103"/>
          <pc:sldLayoutMkLst>
            <pc:docMk/>
            <pc:sldMasterMk cId="3792798623" sldId="2147483905"/>
            <pc:sldLayoutMk cId="2925299828" sldId="2147483922"/>
          </pc:sldLayoutMkLst>
        </pc:sldLayoutChg>
        <pc:sldLayoutChg chg="del">
          <pc:chgData name="Dennes Oliveira" userId="323de684-1443-4294-b49c-0580e7f2d82a" providerId="ADAL" clId="{096A62F8-E0EF-496B-9585-7310B01E6624}" dt="2024-09-22T13:32:36.440" v="103"/>
          <pc:sldLayoutMkLst>
            <pc:docMk/>
            <pc:sldMasterMk cId="3792798623" sldId="2147483905"/>
            <pc:sldLayoutMk cId="718032685" sldId="2147483923"/>
          </pc:sldLayoutMkLst>
        </pc:sldLayoutChg>
        <pc:sldLayoutChg chg="del">
          <pc:chgData name="Dennes Oliveira" userId="323de684-1443-4294-b49c-0580e7f2d82a" providerId="ADAL" clId="{096A62F8-E0EF-496B-9585-7310B01E6624}" dt="2024-09-22T13:32:36.440" v="103"/>
          <pc:sldLayoutMkLst>
            <pc:docMk/>
            <pc:sldMasterMk cId="3792798623" sldId="2147483905"/>
            <pc:sldLayoutMk cId="2482833749" sldId="2147483924"/>
          </pc:sldLayoutMkLst>
        </pc:sldLayoutChg>
        <pc:sldLayoutChg chg="del">
          <pc:chgData name="Dennes Oliveira" userId="323de684-1443-4294-b49c-0580e7f2d82a" providerId="ADAL" clId="{096A62F8-E0EF-496B-9585-7310B01E6624}" dt="2024-09-22T13:32:36.440" v="103"/>
          <pc:sldLayoutMkLst>
            <pc:docMk/>
            <pc:sldMasterMk cId="3792798623" sldId="2147483905"/>
            <pc:sldLayoutMk cId="169464058" sldId="2147483925"/>
          </pc:sldLayoutMkLst>
        </pc:sldLayoutChg>
        <pc:sldLayoutChg chg="del">
          <pc:chgData name="Dennes Oliveira" userId="323de684-1443-4294-b49c-0580e7f2d82a" providerId="ADAL" clId="{096A62F8-E0EF-496B-9585-7310B01E6624}" dt="2024-09-22T13:32:36.440" v="103"/>
          <pc:sldLayoutMkLst>
            <pc:docMk/>
            <pc:sldMasterMk cId="3792798623" sldId="2147483905"/>
            <pc:sldLayoutMk cId="4112812858" sldId="2147483926"/>
          </pc:sldLayoutMkLst>
        </pc:sldLayoutChg>
        <pc:sldLayoutChg chg="del">
          <pc:chgData name="Dennes Oliveira" userId="323de684-1443-4294-b49c-0580e7f2d82a" providerId="ADAL" clId="{096A62F8-E0EF-496B-9585-7310B01E6624}" dt="2024-09-22T13:32:36.440" v="103"/>
          <pc:sldLayoutMkLst>
            <pc:docMk/>
            <pc:sldMasterMk cId="3792798623" sldId="2147483905"/>
            <pc:sldLayoutMk cId="1863260148" sldId="2147483927"/>
          </pc:sldLayoutMkLst>
        </pc:sldLayoutChg>
        <pc:sldLayoutChg chg="del">
          <pc:chgData name="Dennes Oliveira" userId="323de684-1443-4294-b49c-0580e7f2d82a" providerId="ADAL" clId="{096A62F8-E0EF-496B-9585-7310B01E6624}" dt="2024-09-22T13:32:36.440" v="103"/>
          <pc:sldLayoutMkLst>
            <pc:docMk/>
            <pc:sldMasterMk cId="3792798623" sldId="2147483905"/>
            <pc:sldLayoutMk cId="3318657759" sldId="2147483928"/>
          </pc:sldLayoutMkLst>
        </pc:sldLayoutChg>
      </pc:sldMasterChg>
      <pc:sldMasterChg chg="del delSldLayout">
        <pc:chgData name="Dennes Oliveira" userId="323de684-1443-4294-b49c-0580e7f2d82a" providerId="ADAL" clId="{096A62F8-E0EF-496B-9585-7310B01E6624}" dt="2024-09-22T13:32:36.443" v="104"/>
        <pc:sldMasterMkLst>
          <pc:docMk/>
          <pc:sldMasterMk cId="298293554" sldId="2147483929"/>
        </pc:sldMasterMkLst>
        <pc:sldLayoutChg chg="del">
          <pc:chgData name="Dennes Oliveira" userId="323de684-1443-4294-b49c-0580e7f2d82a" providerId="ADAL" clId="{096A62F8-E0EF-496B-9585-7310B01E6624}" dt="2024-09-22T13:32:36.443" v="104"/>
          <pc:sldLayoutMkLst>
            <pc:docMk/>
            <pc:sldMasterMk cId="298293554" sldId="2147483929"/>
            <pc:sldLayoutMk cId="3975950808" sldId="2147483930"/>
          </pc:sldLayoutMkLst>
        </pc:sldLayoutChg>
        <pc:sldLayoutChg chg="del">
          <pc:chgData name="Dennes Oliveira" userId="323de684-1443-4294-b49c-0580e7f2d82a" providerId="ADAL" clId="{096A62F8-E0EF-496B-9585-7310B01E6624}" dt="2024-09-22T13:32:36.443" v="104"/>
          <pc:sldLayoutMkLst>
            <pc:docMk/>
            <pc:sldMasterMk cId="298293554" sldId="2147483929"/>
            <pc:sldLayoutMk cId="2133212771" sldId="2147483931"/>
          </pc:sldLayoutMkLst>
        </pc:sldLayoutChg>
        <pc:sldLayoutChg chg="del">
          <pc:chgData name="Dennes Oliveira" userId="323de684-1443-4294-b49c-0580e7f2d82a" providerId="ADAL" clId="{096A62F8-E0EF-496B-9585-7310B01E6624}" dt="2024-09-22T13:32:36.443" v="104"/>
          <pc:sldLayoutMkLst>
            <pc:docMk/>
            <pc:sldMasterMk cId="298293554" sldId="2147483929"/>
            <pc:sldLayoutMk cId="1015191537" sldId="2147483932"/>
          </pc:sldLayoutMkLst>
        </pc:sldLayoutChg>
        <pc:sldLayoutChg chg="del">
          <pc:chgData name="Dennes Oliveira" userId="323de684-1443-4294-b49c-0580e7f2d82a" providerId="ADAL" clId="{096A62F8-E0EF-496B-9585-7310B01E6624}" dt="2024-09-22T13:32:36.443" v="104"/>
          <pc:sldLayoutMkLst>
            <pc:docMk/>
            <pc:sldMasterMk cId="298293554" sldId="2147483929"/>
            <pc:sldLayoutMk cId="2441141218" sldId="2147483933"/>
          </pc:sldLayoutMkLst>
        </pc:sldLayoutChg>
        <pc:sldLayoutChg chg="del">
          <pc:chgData name="Dennes Oliveira" userId="323de684-1443-4294-b49c-0580e7f2d82a" providerId="ADAL" clId="{096A62F8-E0EF-496B-9585-7310B01E6624}" dt="2024-09-22T13:32:36.443" v="104"/>
          <pc:sldLayoutMkLst>
            <pc:docMk/>
            <pc:sldMasterMk cId="298293554" sldId="2147483929"/>
            <pc:sldLayoutMk cId="980683270" sldId="2147483934"/>
          </pc:sldLayoutMkLst>
        </pc:sldLayoutChg>
        <pc:sldLayoutChg chg="del">
          <pc:chgData name="Dennes Oliveira" userId="323de684-1443-4294-b49c-0580e7f2d82a" providerId="ADAL" clId="{096A62F8-E0EF-496B-9585-7310B01E6624}" dt="2024-09-22T13:32:36.443" v="104"/>
          <pc:sldLayoutMkLst>
            <pc:docMk/>
            <pc:sldMasterMk cId="298293554" sldId="2147483929"/>
            <pc:sldLayoutMk cId="1917605431" sldId="2147483935"/>
          </pc:sldLayoutMkLst>
        </pc:sldLayoutChg>
        <pc:sldLayoutChg chg="del">
          <pc:chgData name="Dennes Oliveira" userId="323de684-1443-4294-b49c-0580e7f2d82a" providerId="ADAL" clId="{096A62F8-E0EF-496B-9585-7310B01E6624}" dt="2024-09-22T13:32:36.443" v="104"/>
          <pc:sldLayoutMkLst>
            <pc:docMk/>
            <pc:sldMasterMk cId="298293554" sldId="2147483929"/>
            <pc:sldLayoutMk cId="4244465116" sldId="2147483936"/>
          </pc:sldLayoutMkLst>
        </pc:sldLayoutChg>
        <pc:sldLayoutChg chg="del">
          <pc:chgData name="Dennes Oliveira" userId="323de684-1443-4294-b49c-0580e7f2d82a" providerId="ADAL" clId="{096A62F8-E0EF-496B-9585-7310B01E6624}" dt="2024-09-22T13:32:36.443" v="104"/>
          <pc:sldLayoutMkLst>
            <pc:docMk/>
            <pc:sldMasterMk cId="298293554" sldId="2147483929"/>
            <pc:sldLayoutMk cId="4005095306" sldId="2147483937"/>
          </pc:sldLayoutMkLst>
        </pc:sldLayoutChg>
        <pc:sldLayoutChg chg="del">
          <pc:chgData name="Dennes Oliveira" userId="323de684-1443-4294-b49c-0580e7f2d82a" providerId="ADAL" clId="{096A62F8-E0EF-496B-9585-7310B01E6624}" dt="2024-09-22T13:32:36.443" v="104"/>
          <pc:sldLayoutMkLst>
            <pc:docMk/>
            <pc:sldMasterMk cId="298293554" sldId="2147483929"/>
            <pc:sldLayoutMk cId="75754625" sldId="2147483938"/>
          </pc:sldLayoutMkLst>
        </pc:sldLayoutChg>
        <pc:sldLayoutChg chg="del">
          <pc:chgData name="Dennes Oliveira" userId="323de684-1443-4294-b49c-0580e7f2d82a" providerId="ADAL" clId="{096A62F8-E0EF-496B-9585-7310B01E6624}" dt="2024-09-22T13:32:36.443" v="104"/>
          <pc:sldLayoutMkLst>
            <pc:docMk/>
            <pc:sldMasterMk cId="298293554" sldId="2147483929"/>
            <pc:sldLayoutMk cId="976064045" sldId="2147483939"/>
          </pc:sldLayoutMkLst>
        </pc:sldLayoutChg>
        <pc:sldLayoutChg chg="del">
          <pc:chgData name="Dennes Oliveira" userId="323de684-1443-4294-b49c-0580e7f2d82a" providerId="ADAL" clId="{096A62F8-E0EF-496B-9585-7310B01E6624}" dt="2024-09-22T13:32:36.443" v="104"/>
          <pc:sldLayoutMkLst>
            <pc:docMk/>
            <pc:sldMasterMk cId="298293554" sldId="2147483929"/>
            <pc:sldLayoutMk cId="2529773877" sldId="2147483940"/>
          </pc:sldLayoutMkLst>
        </pc:sldLayoutChg>
        <pc:sldLayoutChg chg="del">
          <pc:chgData name="Dennes Oliveira" userId="323de684-1443-4294-b49c-0580e7f2d82a" providerId="ADAL" clId="{096A62F8-E0EF-496B-9585-7310B01E6624}" dt="2024-09-22T13:32:36.443" v="104"/>
          <pc:sldLayoutMkLst>
            <pc:docMk/>
            <pc:sldMasterMk cId="298293554" sldId="2147483929"/>
            <pc:sldLayoutMk cId="2231586702" sldId="2147483941"/>
          </pc:sldLayoutMkLst>
        </pc:sldLayoutChg>
        <pc:sldLayoutChg chg="del">
          <pc:chgData name="Dennes Oliveira" userId="323de684-1443-4294-b49c-0580e7f2d82a" providerId="ADAL" clId="{096A62F8-E0EF-496B-9585-7310B01E6624}" dt="2024-09-22T13:32:36.443" v="104"/>
          <pc:sldLayoutMkLst>
            <pc:docMk/>
            <pc:sldMasterMk cId="298293554" sldId="2147483929"/>
            <pc:sldLayoutMk cId="4168088176" sldId="2147483942"/>
          </pc:sldLayoutMkLst>
        </pc:sldLayoutChg>
        <pc:sldLayoutChg chg="del">
          <pc:chgData name="Dennes Oliveira" userId="323de684-1443-4294-b49c-0580e7f2d82a" providerId="ADAL" clId="{096A62F8-E0EF-496B-9585-7310B01E6624}" dt="2024-09-22T13:32:36.443" v="104"/>
          <pc:sldLayoutMkLst>
            <pc:docMk/>
            <pc:sldMasterMk cId="298293554" sldId="2147483929"/>
            <pc:sldLayoutMk cId="2061576832" sldId="2147483943"/>
          </pc:sldLayoutMkLst>
        </pc:sldLayoutChg>
        <pc:sldLayoutChg chg="del">
          <pc:chgData name="Dennes Oliveira" userId="323de684-1443-4294-b49c-0580e7f2d82a" providerId="ADAL" clId="{096A62F8-E0EF-496B-9585-7310B01E6624}" dt="2024-09-22T13:32:36.443" v="104"/>
          <pc:sldLayoutMkLst>
            <pc:docMk/>
            <pc:sldMasterMk cId="298293554" sldId="2147483929"/>
            <pc:sldLayoutMk cId="4173898433" sldId="2147483944"/>
          </pc:sldLayoutMkLst>
        </pc:sldLayoutChg>
        <pc:sldLayoutChg chg="del">
          <pc:chgData name="Dennes Oliveira" userId="323de684-1443-4294-b49c-0580e7f2d82a" providerId="ADAL" clId="{096A62F8-E0EF-496B-9585-7310B01E6624}" dt="2024-09-22T13:32:36.443" v="104"/>
          <pc:sldLayoutMkLst>
            <pc:docMk/>
            <pc:sldMasterMk cId="298293554" sldId="2147483929"/>
            <pc:sldLayoutMk cId="1535028486" sldId="2147483945"/>
          </pc:sldLayoutMkLst>
        </pc:sldLayoutChg>
        <pc:sldLayoutChg chg="del">
          <pc:chgData name="Dennes Oliveira" userId="323de684-1443-4294-b49c-0580e7f2d82a" providerId="ADAL" clId="{096A62F8-E0EF-496B-9585-7310B01E6624}" dt="2024-09-22T13:32:36.443" v="104"/>
          <pc:sldLayoutMkLst>
            <pc:docMk/>
            <pc:sldMasterMk cId="298293554" sldId="2147483929"/>
            <pc:sldLayoutMk cId="3874258630" sldId="2147483946"/>
          </pc:sldLayoutMkLst>
        </pc:sldLayoutChg>
        <pc:sldLayoutChg chg="del">
          <pc:chgData name="Dennes Oliveira" userId="323de684-1443-4294-b49c-0580e7f2d82a" providerId="ADAL" clId="{096A62F8-E0EF-496B-9585-7310B01E6624}" dt="2024-09-22T13:32:36.443" v="104"/>
          <pc:sldLayoutMkLst>
            <pc:docMk/>
            <pc:sldMasterMk cId="298293554" sldId="2147483929"/>
            <pc:sldLayoutMk cId="1801235236" sldId="2147483947"/>
          </pc:sldLayoutMkLst>
        </pc:sldLayoutChg>
        <pc:sldLayoutChg chg="del">
          <pc:chgData name="Dennes Oliveira" userId="323de684-1443-4294-b49c-0580e7f2d82a" providerId="ADAL" clId="{096A62F8-E0EF-496B-9585-7310B01E6624}" dt="2024-09-22T13:32:36.443" v="104"/>
          <pc:sldLayoutMkLst>
            <pc:docMk/>
            <pc:sldMasterMk cId="298293554" sldId="2147483929"/>
            <pc:sldLayoutMk cId="1402921424" sldId="2147483948"/>
          </pc:sldLayoutMkLst>
        </pc:sldLayoutChg>
        <pc:sldLayoutChg chg="del">
          <pc:chgData name="Dennes Oliveira" userId="323de684-1443-4294-b49c-0580e7f2d82a" providerId="ADAL" clId="{096A62F8-E0EF-496B-9585-7310B01E6624}" dt="2024-09-22T13:32:36.443" v="104"/>
          <pc:sldLayoutMkLst>
            <pc:docMk/>
            <pc:sldMasterMk cId="298293554" sldId="2147483929"/>
            <pc:sldLayoutMk cId="4002577983" sldId="2147483949"/>
          </pc:sldLayoutMkLst>
        </pc:sldLayoutChg>
        <pc:sldLayoutChg chg="del">
          <pc:chgData name="Dennes Oliveira" userId="323de684-1443-4294-b49c-0580e7f2d82a" providerId="ADAL" clId="{096A62F8-E0EF-496B-9585-7310B01E6624}" dt="2024-09-22T13:32:36.443" v="104"/>
          <pc:sldLayoutMkLst>
            <pc:docMk/>
            <pc:sldMasterMk cId="298293554" sldId="2147483929"/>
            <pc:sldLayoutMk cId="3575078944" sldId="2147483950"/>
          </pc:sldLayoutMkLst>
        </pc:sldLayoutChg>
        <pc:sldLayoutChg chg="del">
          <pc:chgData name="Dennes Oliveira" userId="323de684-1443-4294-b49c-0580e7f2d82a" providerId="ADAL" clId="{096A62F8-E0EF-496B-9585-7310B01E6624}" dt="2024-09-22T13:32:36.443" v="104"/>
          <pc:sldLayoutMkLst>
            <pc:docMk/>
            <pc:sldMasterMk cId="298293554" sldId="2147483929"/>
            <pc:sldLayoutMk cId="487662683" sldId="2147483951"/>
          </pc:sldLayoutMkLst>
        </pc:sldLayoutChg>
        <pc:sldLayoutChg chg="del">
          <pc:chgData name="Dennes Oliveira" userId="323de684-1443-4294-b49c-0580e7f2d82a" providerId="ADAL" clId="{096A62F8-E0EF-496B-9585-7310B01E6624}" dt="2024-09-22T13:32:36.443" v="104"/>
          <pc:sldLayoutMkLst>
            <pc:docMk/>
            <pc:sldMasterMk cId="298293554" sldId="2147483929"/>
            <pc:sldLayoutMk cId="1879913274" sldId="2147483952"/>
          </pc:sldLayoutMkLst>
        </pc:sldLayoutChg>
        <pc:sldLayoutChg chg="del">
          <pc:chgData name="Dennes Oliveira" userId="323de684-1443-4294-b49c-0580e7f2d82a" providerId="ADAL" clId="{096A62F8-E0EF-496B-9585-7310B01E6624}" dt="2024-09-22T13:32:36.443" v="104"/>
          <pc:sldLayoutMkLst>
            <pc:docMk/>
            <pc:sldMasterMk cId="298293554" sldId="2147483929"/>
            <pc:sldLayoutMk cId="3228486790" sldId="2147483953"/>
          </pc:sldLayoutMkLst>
        </pc:sldLayoutChg>
        <pc:sldLayoutChg chg="del">
          <pc:chgData name="Dennes Oliveira" userId="323de684-1443-4294-b49c-0580e7f2d82a" providerId="ADAL" clId="{096A62F8-E0EF-496B-9585-7310B01E6624}" dt="2024-09-22T13:32:36.443" v="104"/>
          <pc:sldLayoutMkLst>
            <pc:docMk/>
            <pc:sldMasterMk cId="298293554" sldId="2147483929"/>
            <pc:sldLayoutMk cId="2290769024" sldId="2147483954"/>
          </pc:sldLayoutMkLst>
        </pc:sldLayoutChg>
        <pc:sldLayoutChg chg="del">
          <pc:chgData name="Dennes Oliveira" userId="323de684-1443-4294-b49c-0580e7f2d82a" providerId="ADAL" clId="{096A62F8-E0EF-496B-9585-7310B01E6624}" dt="2024-09-22T13:32:36.443" v="104"/>
          <pc:sldLayoutMkLst>
            <pc:docMk/>
            <pc:sldMasterMk cId="298293554" sldId="2147483929"/>
            <pc:sldLayoutMk cId="1979402712" sldId="2147483955"/>
          </pc:sldLayoutMkLst>
        </pc:sldLayoutChg>
      </pc:sldMasterChg>
      <pc:sldMasterChg chg="del delSldLayout">
        <pc:chgData name="Dennes Oliveira" userId="323de684-1443-4294-b49c-0580e7f2d82a" providerId="ADAL" clId="{096A62F8-E0EF-496B-9585-7310B01E6624}" dt="2024-09-22T13:32:36.445" v="105"/>
        <pc:sldMasterMkLst>
          <pc:docMk/>
          <pc:sldMasterMk cId="3064823316" sldId="2147483956"/>
        </pc:sldMasterMkLst>
        <pc:sldLayoutChg chg="del">
          <pc:chgData name="Dennes Oliveira" userId="323de684-1443-4294-b49c-0580e7f2d82a" providerId="ADAL" clId="{096A62F8-E0EF-496B-9585-7310B01E6624}" dt="2024-09-22T13:32:36.445" v="105"/>
          <pc:sldLayoutMkLst>
            <pc:docMk/>
            <pc:sldMasterMk cId="3064823316" sldId="2147483956"/>
            <pc:sldLayoutMk cId="78886339" sldId="2147483957"/>
          </pc:sldLayoutMkLst>
        </pc:sldLayoutChg>
      </pc:sldMasterChg>
      <pc:sldMasterChg chg="del delSldLayout">
        <pc:chgData name="Dennes Oliveira" userId="323de684-1443-4294-b49c-0580e7f2d82a" providerId="ADAL" clId="{096A62F8-E0EF-496B-9585-7310B01E6624}" dt="2024-09-22T13:32:36.446" v="106"/>
        <pc:sldMasterMkLst>
          <pc:docMk/>
          <pc:sldMasterMk cId="3910714672" sldId="2147483958"/>
        </pc:sldMasterMkLst>
        <pc:sldLayoutChg chg="del">
          <pc:chgData name="Dennes Oliveira" userId="323de684-1443-4294-b49c-0580e7f2d82a" providerId="ADAL" clId="{096A62F8-E0EF-496B-9585-7310B01E6624}" dt="2024-09-22T13:32:36.446" v="106"/>
          <pc:sldLayoutMkLst>
            <pc:docMk/>
            <pc:sldMasterMk cId="3910714672" sldId="2147483958"/>
            <pc:sldLayoutMk cId="4008199668" sldId="2147483959"/>
          </pc:sldLayoutMkLst>
        </pc:sldLayoutChg>
        <pc:sldLayoutChg chg="del">
          <pc:chgData name="Dennes Oliveira" userId="323de684-1443-4294-b49c-0580e7f2d82a" providerId="ADAL" clId="{096A62F8-E0EF-496B-9585-7310B01E6624}" dt="2024-09-22T13:32:36.446" v="106"/>
          <pc:sldLayoutMkLst>
            <pc:docMk/>
            <pc:sldMasterMk cId="3910714672" sldId="2147483958"/>
            <pc:sldLayoutMk cId="2498983897" sldId="2147483960"/>
          </pc:sldLayoutMkLst>
        </pc:sldLayoutChg>
        <pc:sldLayoutChg chg="del">
          <pc:chgData name="Dennes Oliveira" userId="323de684-1443-4294-b49c-0580e7f2d82a" providerId="ADAL" clId="{096A62F8-E0EF-496B-9585-7310B01E6624}" dt="2024-09-22T13:32:36.446" v="106"/>
          <pc:sldLayoutMkLst>
            <pc:docMk/>
            <pc:sldMasterMk cId="3910714672" sldId="2147483958"/>
            <pc:sldLayoutMk cId="2862532738" sldId="2147483961"/>
          </pc:sldLayoutMkLst>
        </pc:sldLayoutChg>
        <pc:sldLayoutChg chg="del">
          <pc:chgData name="Dennes Oliveira" userId="323de684-1443-4294-b49c-0580e7f2d82a" providerId="ADAL" clId="{096A62F8-E0EF-496B-9585-7310B01E6624}" dt="2024-09-22T13:32:36.446" v="106"/>
          <pc:sldLayoutMkLst>
            <pc:docMk/>
            <pc:sldMasterMk cId="3910714672" sldId="2147483958"/>
            <pc:sldLayoutMk cId="2235220767" sldId="2147483962"/>
          </pc:sldLayoutMkLst>
        </pc:sldLayoutChg>
        <pc:sldLayoutChg chg="del">
          <pc:chgData name="Dennes Oliveira" userId="323de684-1443-4294-b49c-0580e7f2d82a" providerId="ADAL" clId="{096A62F8-E0EF-496B-9585-7310B01E6624}" dt="2024-09-22T13:32:36.446" v="106"/>
          <pc:sldLayoutMkLst>
            <pc:docMk/>
            <pc:sldMasterMk cId="3910714672" sldId="2147483958"/>
            <pc:sldLayoutMk cId="3377438974" sldId="2147483963"/>
          </pc:sldLayoutMkLst>
        </pc:sldLayoutChg>
        <pc:sldLayoutChg chg="del">
          <pc:chgData name="Dennes Oliveira" userId="323de684-1443-4294-b49c-0580e7f2d82a" providerId="ADAL" clId="{096A62F8-E0EF-496B-9585-7310B01E6624}" dt="2024-09-22T13:32:36.446" v="106"/>
          <pc:sldLayoutMkLst>
            <pc:docMk/>
            <pc:sldMasterMk cId="3910714672" sldId="2147483958"/>
            <pc:sldLayoutMk cId="852253013" sldId="2147483964"/>
          </pc:sldLayoutMkLst>
        </pc:sldLayoutChg>
        <pc:sldLayoutChg chg="del">
          <pc:chgData name="Dennes Oliveira" userId="323de684-1443-4294-b49c-0580e7f2d82a" providerId="ADAL" clId="{096A62F8-E0EF-496B-9585-7310B01E6624}" dt="2024-09-22T13:32:36.446" v="106"/>
          <pc:sldLayoutMkLst>
            <pc:docMk/>
            <pc:sldMasterMk cId="3910714672" sldId="2147483958"/>
            <pc:sldLayoutMk cId="2423401558" sldId="2147483965"/>
          </pc:sldLayoutMkLst>
        </pc:sldLayoutChg>
        <pc:sldLayoutChg chg="del">
          <pc:chgData name="Dennes Oliveira" userId="323de684-1443-4294-b49c-0580e7f2d82a" providerId="ADAL" clId="{096A62F8-E0EF-496B-9585-7310B01E6624}" dt="2024-09-22T13:32:36.446" v="106"/>
          <pc:sldLayoutMkLst>
            <pc:docMk/>
            <pc:sldMasterMk cId="3910714672" sldId="2147483958"/>
            <pc:sldLayoutMk cId="2134414426" sldId="2147483966"/>
          </pc:sldLayoutMkLst>
        </pc:sldLayoutChg>
        <pc:sldLayoutChg chg="del">
          <pc:chgData name="Dennes Oliveira" userId="323de684-1443-4294-b49c-0580e7f2d82a" providerId="ADAL" clId="{096A62F8-E0EF-496B-9585-7310B01E6624}" dt="2024-09-22T13:32:36.446" v="106"/>
          <pc:sldLayoutMkLst>
            <pc:docMk/>
            <pc:sldMasterMk cId="3910714672" sldId="2147483958"/>
            <pc:sldLayoutMk cId="2313718207" sldId="2147483967"/>
          </pc:sldLayoutMkLst>
        </pc:sldLayoutChg>
        <pc:sldLayoutChg chg="del">
          <pc:chgData name="Dennes Oliveira" userId="323de684-1443-4294-b49c-0580e7f2d82a" providerId="ADAL" clId="{096A62F8-E0EF-496B-9585-7310B01E6624}" dt="2024-09-22T13:32:36.446" v="106"/>
          <pc:sldLayoutMkLst>
            <pc:docMk/>
            <pc:sldMasterMk cId="3910714672" sldId="2147483958"/>
            <pc:sldLayoutMk cId="3831843608" sldId="2147483968"/>
          </pc:sldLayoutMkLst>
        </pc:sldLayoutChg>
        <pc:sldLayoutChg chg="del">
          <pc:chgData name="Dennes Oliveira" userId="323de684-1443-4294-b49c-0580e7f2d82a" providerId="ADAL" clId="{096A62F8-E0EF-496B-9585-7310B01E6624}" dt="2024-09-22T13:32:36.446" v="106"/>
          <pc:sldLayoutMkLst>
            <pc:docMk/>
            <pc:sldMasterMk cId="3910714672" sldId="2147483958"/>
            <pc:sldLayoutMk cId="2137548471" sldId="2147483969"/>
          </pc:sldLayoutMkLst>
        </pc:sldLayoutChg>
        <pc:sldLayoutChg chg="del">
          <pc:chgData name="Dennes Oliveira" userId="323de684-1443-4294-b49c-0580e7f2d82a" providerId="ADAL" clId="{096A62F8-E0EF-496B-9585-7310B01E6624}" dt="2024-09-22T13:32:36.446" v="106"/>
          <pc:sldLayoutMkLst>
            <pc:docMk/>
            <pc:sldMasterMk cId="3910714672" sldId="2147483958"/>
            <pc:sldLayoutMk cId="3360130105" sldId="2147483970"/>
          </pc:sldLayoutMkLst>
        </pc:sldLayoutChg>
        <pc:sldLayoutChg chg="del">
          <pc:chgData name="Dennes Oliveira" userId="323de684-1443-4294-b49c-0580e7f2d82a" providerId="ADAL" clId="{096A62F8-E0EF-496B-9585-7310B01E6624}" dt="2024-09-22T13:32:36.446" v="106"/>
          <pc:sldLayoutMkLst>
            <pc:docMk/>
            <pc:sldMasterMk cId="3910714672" sldId="2147483958"/>
            <pc:sldLayoutMk cId="3349194561" sldId="2147483971"/>
          </pc:sldLayoutMkLst>
        </pc:sldLayoutChg>
        <pc:sldLayoutChg chg="del">
          <pc:chgData name="Dennes Oliveira" userId="323de684-1443-4294-b49c-0580e7f2d82a" providerId="ADAL" clId="{096A62F8-E0EF-496B-9585-7310B01E6624}" dt="2024-09-22T13:32:36.446" v="106"/>
          <pc:sldLayoutMkLst>
            <pc:docMk/>
            <pc:sldMasterMk cId="3910714672" sldId="2147483958"/>
            <pc:sldLayoutMk cId="3656862143" sldId="2147483972"/>
          </pc:sldLayoutMkLst>
        </pc:sldLayoutChg>
      </pc:sldMasterChg>
      <pc:sldMasterChg chg="del delSldLayout">
        <pc:chgData name="Dennes Oliveira" userId="323de684-1443-4294-b49c-0580e7f2d82a" providerId="ADAL" clId="{096A62F8-E0EF-496B-9585-7310B01E6624}" dt="2024-09-22T13:32:36.449" v="107"/>
        <pc:sldMasterMkLst>
          <pc:docMk/>
          <pc:sldMasterMk cId="3696252735" sldId="2147483973"/>
        </pc:sldMasterMkLst>
        <pc:sldLayoutChg chg="del">
          <pc:chgData name="Dennes Oliveira" userId="323de684-1443-4294-b49c-0580e7f2d82a" providerId="ADAL" clId="{096A62F8-E0EF-496B-9585-7310B01E6624}" dt="2024-09-22T13:32:36.449" v="107"/>
          <pc:sldLayoutMkLst>
            <pc:docMk/>
            <pc:sldMasterMk cId="3696252735" sldId="2147483973"/>
            <pc:sldLayoutMk cId="3694294641" sldId="2147483974"/>
          </pc:sldLayoutMkLst>
        </pc:sldLayoutChg>
        <pc:sldLayoutChg chg="del">
          <pc:chgData name="Dennes Oliveira" userId="323de684-1443-4294-b49c-0580e7f2d82a" providerId="ADAL" clId="{096A62F8-E0EF-496B-9585-7310B01E6624}" dt="2024-09-22T13:32:36.449" v="107"/>
          <pc:sldLayoutMkLst>
            <pc:docMk/>
            <pc:sldMasterMk cId="3696252735" sldId="2147483973"/>
            <pc:sldLayoutMk cId="3613594406" sldId="2147483975"/>
          </pc:sldLayoutMkLst>
        </pc:sldLayoutChg>
        <pc:sldLayoutChg chg="del">
          <pc:chgData name="Dennes Oliveira" userId="323de684-1443-4294-b49c-0580e7f2d82a" providerId="ADAL" clId="{096A62F8-E0EF-496B-9585-7310B01E6624}" dt="2024-09-22T13:32:36.449" v="107"/>
          <pc:sldLayoutMkLst>
            <pc:docMk/>
            <pc:sldMasterMk cId="3696252735" sldId="2147483973"/>
            <pc:sldLayoutMk cId="3669733425" sldId="2147483976"/>
          </pc:sldLayoutMkLst>
        </pc:sldLayoutChg>
        <pc:sldLayoutChg chg="del">
          <pc:chgData name="Dennes Oliveira" userId="323de684-1443-4294-b49c-0580e7f2d82a" providerId="ADAL" clId="{096A62F8-E0EF-496B-9585-7310B01E6624}" dt="2024-09-22T13:32:36.449" v="107"/>
          <pc:sldLayoutMkLst>
            <pc:docMk/>
            <pc:sldMasterMk cId="3696252735" sldId="2147483973"/>
            <pc:sldLayoutMk cId="1023259750" sldId="2147483977"/>
          </pc:sldLayoutMkLst>
        </pc:sldLayoutChg>
        <pc:sldLayoutChg chg="del">
          <pc:chgData name="Dennes Oliveira" userId="323de684-1443-4294-b49c-0580e7f2d82a" providerId="ADAL" clId="{096A62F8-E0EF-496B-9585-7310B01E6624}" dt="2024-09-22T13:32:36.449" v="107"/>
          <pc:sldLayoutMkLst>
            <pc:docMk/>
            <pc:sldMasterMk cId="3696252735" sldId="2147483973"/>
            <pc:sldLayoutMk cId="2028387958" sldId="2147483978"/>
          </pc:sldLayoutMkLst>
        </pc:sldLayoutChg>
        <pc:sldLayoutChg chg="del">
          <pc:chgData name="Dennes Oliveira" userId="323de684-1443-4294-b49c-0580e7f2d82a" providerId="ADAL" clId="{096A62F8-E0EF-496B-9585-7310B01E6624}" dt="2024-09-22T13:32:36.449" v="107"/>
          <pc:sldLayoutMkLst>
            <pc:docMk/>
            <pc:sldMasterMk cId="3696252735" sldId="2147483973"/>
            <pc:sldLayoutMk cId="2377804381" sldId="2147483979"/>
          </pc:sldLayoutMkLst>
        </pc:sldLayoutChg>
        <pc:sldLayoutChg chg="del">
          <pc:chgData name="Dennes Oliveira" userId="323de684-1443-4294-b49c-0580e7f2d82a" providerId="ADAL" clId="{096A62F8-E0EF-496B-9585-7310B01E6624}" dt="2024-09-22T13:32:36.449" v="107"/>
          <pc:sldLayoutMkLst>
            <pc:docMk/>
            <pc:sldMasterMk cId="3696252735" sldId="2147483973"/>
            <pc:sldLayoutMk cId="8448606" sldId="2147483980"/>
          </pc:sldLayoutMkLst>
        </pc:sldLayoutChg>
        <pc:sldLayoutChg chg="del">
          <pc:chgData name="Dennes Oliveira" userId="323de684-1443-4294-b49c-0580e7f2d82a" providerId="ADAL" clId="{096A62F8-E0EF-496B-9585-7310B01E6624}" dt="2024-09-22T13:32:36.449" v="107"/>
          <pc:sldLayoutMkLst>
            <pc:docMk/>
            <pc:sldMasterMk cId="3696252735" sldId="2147483973"/>
            <pc:sldLayoutMk cId="489632193" sldId="2147483981"/>
          </pc:sldLayoutMkLst>
        </pc:sldLayoutChg>
        <pc:sldLayoutChg chg="del">
          <pc:chgData name="Dennes Oliveira" userId="323de684-1443-4294-b49c-0580e7f2d82a" providerId="ADAL" clId="{096A62F8-E0EF-496B-9585-7310B01E6624}" dt="2024-09-22T13:32:36.449" v="107"/>
          <pc:sldLayoutMkLst>
            <pc:docMk/>
            <pc:sldMasterMk cId="3696252735" sldId="2147483973"/>
            <pc:sldLayoutMk cId="2557007526" sldId="2147483982"/>
          </pc:sldLayoutMkLst>
        </pc:sldLayoutChg>
        <pc:sldLayoutChg chg="del">
          <pc:chgData name="Dennes Oliveira" userId="323de684-1443-4294-b49c-0580e7f2d82a" providerId="ADAL" clId="{096A62F8-E0EF-496B-9585-7310B01E6624}" dt="2024-09-22T13:32:36.449" v="107"/>
          <pc:sldLayoutMkLst>
            <pc:docMk/>
            <pc:sldMasterMk cId="3696252735" sldId="2147483973"/>
            <pc:sldLayoutMk cId="773527640" sldId="2147483983"/>
          </pc:sldLayoutMkLst>
        </pc:sldLayoutChg>
        <pc:sldLayoutChg chg="del">
          <pc:chgData name="Dennes Oliveira" userId="323de684-1443-4294-b49c-0580e7f2d82a" providerId="ADAL" clId="{096A62F8-E0EF-496B-9585-7310B01E6624}" dt="2024-09-22T13:32:36.449" v="107"/>
          <pc:sldLayoutMkLst>
            <pc:docMk/>
            <pc:sldMasterMk cId="3696252735" sldId="2147483973"/>
            <pc:sldLayoutMk cId="4179875223" sldId="2147483984"/>
          </pc:sldLayoutMkLst>
        </pc:sldLayoutChg>
        <pc:sldLayoutChg chg="del">
          <pc:chgData name="Dennes Oliveira" userId="323de684-1443-4294-b49c-0580e7f2d82a" providerId="ADAL" clId="{096A62F8-E0EF-496B-9585-7310B01E6624}" dt="2024-09-22T13:32:36.449" v="107"/>
          <pc:sldLayoutMkLst>
            <pc:docMk/>
            <pc:sldMasterMk cId="3696252735" sldId="2147483973"/>
            <pc:sldLayoutMk cId="4104293626" sldId="2147483985"/>
          </pc:sldLayoutMkLst>
        </pc:sldLayoutChg>
        <pc:sldLayoutChg chg="del">
          <pc:chgData name="Dennes Oliveira" userId="323de684-1443-4294-b49c-0580e7f2d82a" providerId="ADAL" clId="{096A62F8-E0EF-496B-9585-7310B01E6624}" dt="2024-09-22T13:32:36.449" v="107"/>
          <pc:sldLayoutMkLst>
            <pc:docMk/>
            <pc:sldMasterMk cId="3696252735" sldId="2147483973"/>
            <pc:sldLayoutMk cId="1057127554" sldId="2147483986"/>
          </pc:sldLayoutMkLst>
        </pc:sldLayoutChg>
        <pc:sldLayoutChg chg="del">
          <pc:chgData name="Dennes Oliveira" userId="323de684-1443-4294-b49c-0580e7f2d82a" providerId="ADAL" clId="{096A62F8-E0EF-496B-9585-7310B01E6624}" dt="2024-09-22T13:32:36.449" v="107"/>
          <pc:sldLayoutMkLst>
            <pc:docMk/>
            <pc:sldMasterMk cId="3696252735" sldId="2147483973"/>
            <pc:sldLayoutMk cId="1570967961" sldId="2147483987"/>
          </pc:sldLayoutMkLst>
        </pc:sldLayoutChg>
        <pc:sldLayoutChg chg="del">
          <pc:chgData name="Dennes Oliveira" userId="323de684-1443-4294-b49c-0580e7f2d82a" providerId="ADAL" clId="{096A62F8-E0EF-496B-9585-7310B01E6624}" dt="2024-09-22T13:32:36.449" v="107"/>
          <pc:sldLayoutMkLst>
            <pc:docMk/>
            <pc:sldMasterMk cId="3696252735" sldId="2147483973"/>
            <pc:sldLayoutMk cId="1866526514" sldId="2147483988"/>
          </pc:sldLayoutMkLst>
        </pc:sldLayoutChg>
        <pc:sldLayoutChg chg="del">
          <pc:chgData name="Dennes Oliveira" userId="323de684-1443-4294-b49c-0580e7f2d82a" providerId="ADAL" clId="{096A62F8-E0EF-496B-9585-7310B01E6624}" dt="2024-09-22T13:32:36.449" v="107"/>
          <pc:sldLayoutMkLst>
            <pc:docMk/>
            <pc:sldMasterMk cId="3696252735" sldId="2147483973"/>
            <pc:sldLayoutMk cId="845094270" sldId="2147483989"/>
          </pc:sldLayoutMkLst>
        </pc:sldLayoutChg>
        <pc:sldLayoutChg chg="del">
          <pc:chgData name="Dennes Oliveira" userId="323de684-1443-4294-b49c-0580e7f2d82a" providerId="ADAL" clId="{096A62F8-E0EF-496B-9585-7310B01E6624}" dt="2024-09-22T13:32:36.449" v="107"/>
          <pc:sldLayoutMkLst>
            <pc:docMk/>
            <pc:sldMasterMk cId="3696252735" sldId="2147483973"/>
            <pc:sldLayoutMk cId="1750378046" sldId="2147483990"/>
          </pc:sldLayoutMkLst>
        </pc:sldLayoutChg>
        <pc:sldLayoutChg chg="del">
          <pc:chgData name="Dennes Oliveira" userId="323de684-1443-4294-b49c-0580e7f2d82a" providerId="ADAL" clId="{096A62F8-E0EF-496B-9585-7310B01E6624}" dt="2024-09-22T13:32:36.449" v="107"/>
          <pc:sldLayoutMkLst>
            <pc:docMk/>
            <pc:sldMasterMk cId="3696252735" sldId="2147483973"/>
            <pc:sldLayoutMk cId="2625347316" sldId="2147483991"/>
          </pc:sldLayoutMkLst>
        </pc:sldLayoutChg>
        <pc:sldLayoutChg chg="del">
          <pc:chgData name="Dennes Oliveira" userId="323de684-1443-4294-b49c-0580e7f2d82a" providerId="ADAL" clId="{096A62F8-E0EF-496B-9585-7310B01E6624}" dt="2024-09-22T13:32:36.449" v="107"/>
          <pc:sldLayoutMkLst>
            <pc:docMk/>
            <pc:sldMasterMk cId="3696252735" sldId="2147483973"/>
            <pc:sldLayoutMk cId="3305013642" sldId="2147483992"/>
          </pc:sldLayoutMkLst>
        </pc:sldLayoutChg>
        <pc:sldLayoutChg chg="del">
          <pc:chgData name="Dennes Oliveira" userId="323de684-1443-4294-b49c-0580e7f2d82a" providerId="ADAL" clId="{096A62F8-E0EF-496B-9585-7310B01E6624}" dt="2024-09-22T13:32:36.449" v="107"/>
          <pc:sldLayoutMkLst>
            <pc:docMk/>
            <pc:sldMasterMk cId="3696252735" sldId="2147483973"/>
            <pc:sldLayoutMk cId="3738725645" sldId="2147483993"/>
          </pc:sldLayoutMkLst>
        </pc:sldLayoutChg>
        <pc:sldLayoutChg chg="del">
          <pc:chgData name="Dennes Oliveira" userId="323de684-1443-4294-b49c-0580e7f2d82a" providerId="ADAL" clId="{096A62F8-E0EF-496B-9585-7310B01E6624}" dt="2024-09-22T13:32:36.449" v="107"/>
          <pc:sldLayoutMkLst>
            <pc:docMk/>
            <pc:sldMasterMk cId="3696252735" sldId="2147483973"/>
            <pc:sldLayoutMk cId="3342463942" sldId="2147483994"/>
          </pc:sldLayoutMkLst>
        </pc:sldLayoutChg>
        <pc:sldLayoutChg chg="del">
          <pc:chgData name="Dennes Oliveira" userId="323de684-1443-4294-b49c-0580e7f2d82a" providerId="ADAL" clId="{096A62F8-E0EF-496B-9585-7310B01E6624}" dt="2024-09-22T13:32:36.449" v="107"/>
          <pc:sldLayoutMkLst>
            <pc:docMk/>
            <pc:sldMasterMk cId="3696252735" sldId="2147483973"/>
            <pc:sldLayoutMk cId="4260183263" sldId="2147483995"/>
          </pc:sldLayoutMkLst>
        </pc:sldLayoutChg>
        <pc:sldLayoutChg chg="del">
          <pc:chgData name="Dennes Oliveira" userId="323de684-1443-4294-b49c-0580e7f2d82a" providerId="ADAL" clId="{096A62F8-E0EF-496B-9585-7310B01E6624}" dt="2024-09-22T13:32:36.449" v="107"/>
          <pc:sldLayoutMkLst>
            <pc:docMk/>
            <pc:sldMasterMk cId="3696252735" sldId="2147483973"/>
            <pc:sldLayoutMk cId="827062874" sldId="2147483996"/>
          </pc:sldLayoutMkLst>
        </pc:sldLayoutChg>
      </pc:sldMasterChg>
      <pc:sldMasterChg chg="del delSldLayout">
        <pc:chgData name="Dennes Oliveira" userId="323de684-1443-4294-b49c-0580e7f2d82a" providerId="ADAL" clId="{096A62F8-E0EF-496B-9585-7310B01E6624}" dt="2024-09-22T13:32:36.451" v="108"/>
        <pc:sldMasterMkLst>
          <pc:docMk/>
          <pc:sldMasterMk cId="398379364" sldId="2147483997"/>
        </pc:sldMasterMkLst>
        <pc:sldLayoutChg chg="del">
          <pc:chgData name="Dennes Oliveira" userId="323de684-1443-4294-b49c-0580e7f2d82a" providerId="ADAL" clId="{096A62F8-E0EF-496B-9585-7310B01E6624}" dt="2024-09-22T13:32:36.451" v="108"/>
          <pc:sldLayoutMkLst>
            <pc:docMk/>
            <pc:sldMasterMk cId="398379364" sldId="2147483997"/>
            <pc:sldLayoutMk cId="1399158316" sldId="2147483998"/>
          </pc:sldLayoutMkLst>
        </pc:sldLayoutChg>
        <pc:sldLayoutChg chg="del">
          <pc:chgData name="Dennes Oliveira" userId="323de684-1443-4294-b49c-0580e7f2d82a" providerId="ADAL" clId="{096A62F8-E0EF-496B-9585-7310B01E6624}" dt="2024-09-22T13:32:36.451" v="108"/>
          <pc:sldLayoutMkLst>
            <pc:docMk/>
            <pc:sldMasterMk cId="398379364" sldId="2147483997"/>
            <pc:sldLayoutMk cId="4181488790" sldId="2147483999"/>
          </pc:sldLayoutMkLst>
        </pc:sldLayoutChg>
        <pc:sldLayoutChg chg="del">
          <pc:chgData name="Dennes Oliveira" userId="323de684-1443-4294-b49c-0580e7f2d82a" providerId="ADAL" clId="{096A62F8-E0EF-496B-9585-7310B01E6624}" dt="2024-09-22T13:32:36.451" v="108"/>
          <pc:sldLayoutMkLst>
            <pc:docMk/>
            <pc:sldMasterMk cId="398379364" sldId="2147483997"/>
            <pc:sldLayoutMk cId="2138817230" sldId="2147484000"/>
          </pc:sldLayoutMkLst>
        </pc:sldLayoutChg>
        <pc:sldLayoutChg chg="del">
          <pc:chgData name="Dennes Oliveira" userId="323de684-1443-4294-b49c-0580e7f2d82a" providerId="ADAL" clId="{096A62F8-E0EF-496B-9585-7310B01E6624}" dt="2024-09-22T13:32:36.451" v="108"/>
          <pc:sldLayoutMkLst>
            <pc:docMk/>
            <pc:sldMasterMk cId="398379364" sldId="2147483997"/>
            <pc:sldLayoutMk cId="2318816396" sldId="2147484001"/>
          </pc:sldLayoutMkLst>
        </pc:sldLayoutChg>
        <pc:sldLayoutChg chg="del">
          <pc:chgData name="Dennes Oliveira" userId="323de684-1443-4294-b49c-0580e7f2d82a" providerId="ADAL" clId="{096A62F8-E0EF-496B-9585-7310B01E6624}" dt="2024-09-22T13:32:36.451" v="108"/>
          <pc:sldLayoutMkLst>
            <pc:docMk/>
            <pc:sldMasterMk cId="398379364" sldId="2147483997"/>
            <pc:sldLayoutMk cId="1986074903" sldId="2147484002"/>
          </pc:sldLayoutMkLst>
        </pc:sldLayoutChg>
        <pc:sldLayoutChg chg="del">
          <pc:chgData name="Dennes Oliveira" userId="323de684-1443-4294-b49c-0580e7f2d82a" providerId="ADAL" clId="{096A62F8-E0EF-496B-9585-7310B01E6624}" dt="2024-09-22T13:32:36.451" v="108"/>
          <pc:sldLayoutMkLst>
            <pc:docMk/>
            <pc:sldMasterMk cId="398379364" sldId="2147483997"/>
            <pc:sldLayoutMk cId="72583345" sldId="2147484003"/>
          </pc:sldLayoutMkLst>
        </pc:sldLayoutChg>
        <pc:sldLayoutChg chg="del">
          <pc:chgData name="Dennes Oliveira" userId="323de684-1443-4294-b49c-0580e7f2d82a" providerId="ADAL" clId="{096A62F8-E0EF-496B-9585-7310B01E6624}" dt="2024-09-22T13:32:36.451" v="108"/>
          <pc:sldLayoutMkLst>
            <pc:docMk/>
            <pc:sldMasterMk cId="398379364" sldId="2147483997"/>
            <pc:sldLayoutMk cId="2805627409" sldId="2147484004"/>
          </pc:sldLayoutMkLst>
        </pc:sldLayoutChg>
        <pc:sldLayoutChg chg="del">
          <pc:chgData name="Dennes Oliveira" userId="323de684-1443-4294-b49c-0580e7f2d82a" providerId="ADAL" clId="{096A62F8-E0EF-496B-9585-7310B01E6624}" dt="2024-09-22T13:32:36.451" v="108"/>
          <pc:sldLayoutMkLst>
            <pc:docMk/>
            <pc:sldMasterMk cId="398379364" sldId="2147483997"/>
            <pc:sldLayoutMk cId="1066342236" sldId="2147484005"/>
          </pc:sldLayoutMkLst>
        </pc:sldLayoutChg>
        <pc:sldLayoutChg chg="del">
          <pc:chgData name="Dennes Oliveira" userId="323de684-1443-4294-b49c-0580e7f2d82a" providerId="ADAL" clId="{096A62F8-E0EF-496B-9585-7310B01E6624}" dt="2024-09-22T13:32:36.451" v="108"/>
          <pc:sldLayoutMkLst>
            <pc:docMk/>
            <pc:sldMasterMk cId="398379364" sldId="2147483997"/>
            <pc:sldLayoutMk cId="2001310123" sldId="2147484006"/>
          </pc:sldLayoutMkLst>
        </pc:sldLayoutChg>
        <pc:sldLayoutChg chg="del">
          <pc:chgData name="Dennes Oliveira" userId="323de684-1443-4294-b49c-0580e7f2d82a" providerId="ADAL" clId="{096A62F8-E0EF-496B-9585-7310B01E6624}" dt="2024-09-22T13:32:36.451" v="108"/>
          <pc:sldLayoutMkLst>
            <pc:docMk/>
            <pc:sldMasterMk cId="398379364" sldId="2147483997"/>
            <pc:sldLayoutMk cId="3225164319" sldId="2147484007"/>
          </pc:sldLayoutMkLst>
        </pc:sldLayoutChg>
        <pc:sldLayoutChg chg="del">
          <pc:chgData name="Dennes Oliveira" userId="323de684-1443-4294-b49c-0580e7f2d82a" providerId="ADAL" clId="{096A62F8-E0EF-496B-9585-7310B01E6624}" dt="2024-09-22T13:32:36.451" v="108"/>
          <pc:sldLayoutMkLst>
            <pc:docMk/>
            <pc:sldMasterMk cId="398379364" sldId="2147483997"/>
            <pc:sldLayoutMk cId="1489759004" sldId="2147484008"/>
          </pc:sldLayoutMkLst>
        </pc:sldLayoutChg>
        <pc:sldLayoutChg chg="del">
          <pc:chgData name="Dennes Oliveira" userId="323de684-1443-4294-b49c-0580e7f2d82a" providerId="ADAL" clId="{096A62F8-E0EF-496B-9585-7310B01E6624}" dt="2024-09-22T13:32:36.451" v="108"/>
          <pc:sldLayoutMkLst>
            <pc:docMk/>
            <pc:sldMasterMk cId="398379364" sldId="2147483997"/>
            <pc:sldLayoutMk cId="3780230438" sldId="2147484009"/>
          </pc:sldLayoutMkLst>
        </pc:sldLayoutChg>
        <pc:sldLayoutChg chg="del">
          <pc:chgData name="Dennes Oliveira" userId="323de684-1443-4294-b49c-0580e7f2d82a" providerId="ADAL" clId="{096A62F8-E0EF-496B-9585-7310B01E6624}" dt="2024-09-22T13:32:36.451" v="108"/>
          <pc:sldLayoutMkLst>
            <pc:docMk/>
            <pc:sldMasterMk cId="398379364" sldId="2147483997"/>
            <pc:sldLayoutMk cId="3177936641" sldId="2147484010"/>
          </pc:sldLayoutMkLst>
        </pc:sldLayoutChg>
        <pc:sldLayoutChg chg="del">
          <pc:chgData name="Dennes Oliveira" userId="323de684-1443-4294-b49c-0580e7f2d82a" providerId="ADAL" clId="{096A62F8-E0EF-496B-9585-7310B01E6624}" dt="2024-09-22T13:32:36.451" v="108"/>
          <pc:sldLayoutMkLst>
            <pc:docMk/>
            <pc:sldMasterMk cId="398379364" sldId="2147483997"/>
            <pc:sldLayoutMk cId="1111144520" sldId="2147484011"/>
          </pc:sldLayoutMkLst>
        </pc:sldLayoutChg>
        <pc:sldLayoutChg chg="del">
          <pc:chgData name="Dennes Oliveira" userId="323de684-1443-4294-b49c-0580e7f2d82a" providerId="ADAL" clId="{096A62F8-E0EF-496B-9585-7310B01E6624}" dt="2024-09-22T13:32:36.451" v="108"/>
          <pc:sldLayoutMkLst>
            <pc:docMk/>
            <pc:sldMasterMk cId="398379364" sldId="2147483997"/>
            <pc:sldLayoutMk cId="1411759683" sldId="2147484012"/>
          </pc:sldLayoutMkLst>
        </pc:sldLayoutChg>
        <pc:sldLayoutChg chg="del">
          <pc:chgData name="Dennes Oliveira" userId="323de684-1443-4294-b49c-0580e7f2d82a" providerId="ADAL" clId="{096A62F8-E0EF-496B-9585-7310B01E6624}" dt="2024-09-22T13:32:36.451" v="108"/>
          <pc:sldLayoutMkLst>
            <pc:docMk/>
            <pc:sldMasterMk cId="398379364" sldId="2147483997"/>
            <pc:sldLayoutMk cId="396532916" sldId="2147484013"/>
          </pc:sldLayoutMkLst>
        </pc:sldLayoutChg>
        <pc:sldLayoutChg chg="del">
          <pc:chgData name="Dennes Oliveira" userId="323de684-1443-4294-b49c-0580e7f2d82a" providerId="ADAL" clId="{096A62F8-E0EF-496B-9585-7310B01E6624}" dt="2024-09-22T13:32:36.451" v="108"/>
          <pc:sldLayoutMkLst>
            <pc:docMk/>
            <pc:sldMasterMk cId="398379364" sldId="2147483997"/>
            <pc:sldLayoutMk cId="2414743132" sldId="2147484014"/>
          </pc:sldLayoutMkLst>
        </pc:sldLayoutChg>
        <pc:sldLayoutChg chg="del">
          <pc:chgData name="Dennes Oliveira" userId="323de684-1443-4294-b49c-0580e7f2d82a" providerId="ADAL" clId="{096A62F8-E0EF-496B-9585-7310B01E6624}" dt="2024-09-22T13:32:36.451" v="108"/>
          <pc:sldLayoutMkLst>
            <pc:docMk/>
            <pc:sldMasterMk cId="398379364" sldId="2147483997"/>
            <pc:sldLayoutMk cId="3722558771" sldId="2147484015"/>
          </pc:sldLayoutMkLst>
        </pc:sldLayoutChg>
        <pc:sldLayoutChg chg="del">
          <pc:chgData name="Dennes Oliveira" userId="323de684-1443-4294-b49c-0580e7f2d82a" providerId="ADAL" clId="{096A62F8-E0EF-496B-9585-7310B01E6624}" dt="2024-09-22T13:32:36.451" v="108"/>
          <pc:sldLayoutMkLst>
            <pc:docMk/>
            <pc:sldMasterMk cId="398379364" sldId="2147483997"/>
            <pc:sldLayoutMk cId="1380844226" sldId="2147484016"/>
          </pc:sldLayoutMkLst>
        </pc:sldLayoutChg>
        <pc:sldLayoutChg chg="del">
          <pc:chgData name="Dennes Oliveira" userId="323de684-1443-4294-b49c-0580e7f2d82a" providerId="ADAL" clId="{096A62F8-E0EF-496B-9585-7310B01E6624}" dt="2024-09-22T13:32:36.451" v="108"/>
          <pc:sldLayoutMkLst>
            <pc:docMk/>
            <pc:sldMasterMk cId="398379364" sldId="2147483997"/>
            <pc:sldLayoutMk cId="166943120" sldId="2147484017"/>
          </pc:sldLayoutMkLst>
        </pc:sldLayoutChg>
        <pc:sldLayoutChg chg="del">
          <pc:chgData name="Dennes Oliveira" userId="323de684-1443-4294-b49c-0580e7f2d82a" providerId="ADAL" clId="{096A62F8-E0EF-496B-9585-7310B01E6624}" dt="2024-09-22T13:32:36.451" v="108"/>
          <pc:sldLayoutMkLst>
            <pc:docMk/>
            <pc:sldMasterMk cId="398379364" sldId="2147483997"/>
            <pc:sldLayoutMk cId="2883508248" sldId="2147484018"/>
          </pc:sldLayoutMkLst>
        </pc:sldLayoutChg>
        <pc:sldLayoutChg chg="del">
          <pc:chgData name="Dennes Oliveira" userId="323de684-1443-4294-b49c-0580e7f2d82a" providerId="ADAL" clId="{096A62F8-E0EF-496B-9585-7310B01E6624}" dt="2024-09-22T13:32:36.451" v="108"/>
          <pc:sldLayoutMkLst>
            <pc:docMk/>
            <pc:sldMasterMk cId="398379364" sldId="2147483997"/>
            <pc:sldLayoutMk cId="708057565" sldId="2147484019"/>
          </pc:sldLayoutMkLst>
        </pc:sldLayoutChg>
        <pc:sldLayoutChg chg="del">
          <pc:chgData name="Dennes Oliveira" userId="323de684-1443-4294-b49c-0580e7f2d82a" providerId="ADAL" clId="{096A62F8-E0EF-496B-9585-7310B01E6624}" dt="2024-09-22T13:32:36.451" v="108"/>
          <pc:sldLayoutMkLst>
            <pc:docMk/>
            <pc:sldMasterMk cId="398379364" sldId="2147483997"/>
            <pc:sldLayoutMk cId="1163053734" sldId="2147484020"/>
          </pc:sldLayoutMkLst>
        </pc:sldLayoutChg>
      </pc:sldMasterChg>
      <pc:sldMasterChg chg="del delSldLayout">
        <pc:chgData name="Dennes Oliveira" userId="323de684-1443-4294-b49c-0580e7f2d82a" providerId="ADAL" clId="{096A62F8-E0EF-496B-9585-7310B01E6624}" dt="2024-09-22T13:32:36.453" v="109"/>
        <pc:sldMasterMkLst>
          <pc:docMk/>
          <pc:sldMasterMk cId="3562754187" sldId="2147484021"/>
        </pc:sldMasterMkLst>
        <pc:sldLayoutChg chg="del">
          <pc:chgData name="Dennes Oliveira" userId="323de684-1443-4294-b49c-0580e7f2d82a" providerId="ADAL" clId="{096A62F8-E0EF-496B-9585-7310B01E6624}" dt="2024-09-22T13:32:36.453" v="109"/>
          <pc:sldLayoutMkLst>
            <pc:docMk/>
            <pc:sldMasterMk cId="3562754187" sldId="2147484021"/>
            <pc:sldLayoutMk cId="431260845" sldId="2147484022"/>
          </pc:sldLayoutMkLst>
        </pc:sldLayoutChg>
        <pc:sldLayoutChg chg="del">
          <pc:chgData name="Dennes Oliveira" userId="323de684-1443-4294-b49c-0580e7f2d82a" providerId="ADAL" clId="{096A62F8-E0EF-496B-9585-7310B01E6624}" dt="2024-09-22T13:32:36.453" v="109"/>
          <pc:sldLayoutMkLst>
            <pc:docMk/>
            <pc:sldMasterMk cId="3562754187" sldId="2147484021"/>
            <pc:sldLayoutMk cId="3013475117" sldId="2147484023"/>
          </pc:sldLayoutMkLst>
        </pc:sldLayoutChg>
        <pc:sldLayoutChg chg="del">
          <pc:chgData name="Dennes Oliveira" userId="323de684-1443-4294-b49c-0580e7f2d82a" providerId="ADAL" clId="{096A62F8-E0EF-496B-9585-7310B01E6624}" dt="2024-09-22T13:32:36.453" v="109"/>
          <pc:sldLayoutMkLst>
            <pc:docMk/>
            <pc:sldMasterMk cId="3562754187" sldId="2147484021"/>
            <pc:sldLayoutMk cId="880301498" sldId="2147484024"/>
          </pc:sldLayoutMkLst>
        </pc:sldLayoutChg>
        <pc:sldLayoutChg chg="del">
          <pc:chgData name="Dennes Oliveira" userId="323de684-1443-4294-b49c-0580e7f2d82a" providerId="ADAL" clId="{096A62F8-E0EF-496B-9585-7310B01E6624}" dt="2024-09-22T13:32:36.453" v="109"/>
          <pc:sldLayoutMkLst>
            <pc:docMk/>
            <pc:sldMasterMk cId="3562754187" sldId="2147484021"/>
            <pc:sldLayoutMk cId="3757798371" sldId="2147484025"/>
          </pc:sldLayoutMkLst>
        </pc:sldLayoutChg>
        <pc:sldLayoutChg chg="del">
          <pc:chgData name="Dennes Oliveira" userId="323de684-1443-4294-b49c-0580e7f2d82a" providerId="ADAL" clId="{096A62F8-E0EF-496B-9585-7310B01E6624}" dt="2024-09-22T13:32:36.453" v="109"/>
          <pc:sldLayoutMkLst>
            <pc:docMk/>
            <pc:sldMasterMk cId="3562754187" sldId="2147484021"/>
            <pc:sldLayoutMk cId="3255899713" sldId="2147484026"/>
          </pc:sldLayoutMkLst>
        </pc:sldLayoutChg>
        <pc:sldLayoutChg chg="del">
          <pc:chgData name="Dennes Oliveira" userId="323de684-1443-4294-b49c-0580e7f2d82a" providerId="ADAL" clId="{096A62F8-E0EF-496B-9585-7310B01E6624}" dt="2024-09-22T13:32:36.453" v="109"/>
          <pc:sldLayoutMkLst>
            <pc:docMk/>
            <pc:sldMasterMk cId="3562754187" sldId="2147484021"/>
            <pc:sldLayoutMk cId="563652401" sldId="2147484027"/>
          </pc:sldLayoutMkLst>
        </pc:sldLayoutChg>
        <pc:sldLayoutChg chg="del">
          <pc:chgData name="Dennes Oliveira" userId="323de684-1443-4294-b49c-0580e7f2d82a" providerId="ADAL" clId="{096A62F8-E0EF-496B-9585-7310B01E6624}" dt="2024-09-22T13:32:36.453" v="109"/>
          <pc:sldLayoutMkLst>
            <pc:docMk/>
            <pc:sldMasterMk cId="3562754187" sldId="2147484021"/>
            <pc:sldLayoutMk cId="1754728148" sldId="2147484028"/>
          </pc:sldLayoutMkLst>
        </pc:sldLayoutChg>
        <pc:sldLayoutChg chg="del">
          <pc:chgData name="Dennes Oliveira" userId="323de684-1443-4294-b49c-0580e7f2d82a" providerId="ADAL" clId="{096A62F8-E0EF-496B-9585-7310B01E6624}" dt="2024-09-22T13:32:36.453" v="109"/>
          <pc:sldLayoutMkLst>
            <pc:docMk/>
            <pc:sldMasterMk cId="3562754187" sldId="2147484021"/>
            <pc:sldLayoutMk cId="3551842292" sldId="2147484029"/>
          </pc:sldLayoutMkLst>
        </pc:sldLayoutChg>
        <pc:sldLayoutChg chg="del">
          <pc:chgData name="Dennes Oliveira" userId="323de684-1443-4294-b49c-0580e7f2d82a" providerId="ADAL" clId="{096A62F8-E0EF-496B-9585-7310B01E6624}" dt="2024-09-22T13:32:36.453" v="109"/>
          <pc:sldLayoutMkLst>
            <pc:docMk/>
            <pc:sldMasterMk cId="3562754187" sldId="2147484021"/>
            <pc:sldLayoutMk cId="1040344068" sldId="2147484030"/>
          </pc:sldLayoutMkLst>
        </pc:sldLayoutChg>
      </pc:sldMasterChg>
      <pc:sldMasterChg chg="del delSldLayout">
        <pc:chgData name="Dennes Oliveira" userId="323de684-1443-4294-b49c-0580e7f2d82a" providerId="ADAL" clId="{096A62F8-E0EF-496B-9585-7310B01E6624}" dt="2024-09-22T13:32:36.454" v="110"/>
        <pc:sldMasterMkLst>
          <pc:docMk/>
          <pc:sldMasterMk cId="4243697646" sldId="2147484031"/>
        </pc:sldMasterMkLst>
        <pc:sldLayoutChg chg="del">
          <pc:chgData name="Dennes Oliveira" userId="323de684-1443-4294-b49c-0580e7f2d82a" providerId="ADAL" clId="{096A62F8-E0EF-496B-9585-7310B01E6624}" dt="2024-09-22T13:32:36.454" v="110"/>
          <pc:sldLayoutMkLst>
            <pc:docMk/>
            <pc:sldMasterMk cId="4243697646" sldId="2147484031"/>
            <pc:sldLayoutMk cId="2741774634" sldId="2147484032"/>
          </pc:sldLayoutMkLst>
        </pc:sldLayoutChg>
        <pc:sldLayoutChg chg="del">
          <pc:chgData name="Dennes Oliveira" userId="323de684-1443-4294-b49c-0580e7f2d82a" providerId="ADAL" clId="{096A62F8-E0EF-496B-9585-7310B01E6624}" dt="2024-09-22T13:32:36.454" v="110"/>
          <pc:sldLayoutMkLst>
            <pc:docMk/>
            <pc:sldMasterMk cId="4243697646" sldId="2147484031"/>
            <pc:sldLayoutMk cId="3968060892" sldId="2147484033"/>
          </pc:sldLayoutMkLst>
        </pc:sldLayoutChg>
      </pc:sldMasterChg>
      <pc:sldMasterChg chg="del delSldLayout">
        <pc:chgData name="Dennes Oliveira" userId="323de684-1443-4294-b49c-0580e7f2d82a" providerId="ADAL" clId="{096A62F8-E0EF-496B-9585-7310B01E6624}" dt="2024-09-22T13:32:36.455" v="111"/>
        <pc:sldMasterMkLst>
          <pc:docMk/>
          <pc:sldMasterMk cId="1183468182" sldId="2147484034"/>
        </pc:sldMasterMkLst>
        <pc:sldLayoutChg chg="del">
          <pc:chgData name="Dennes Oliveira" userId="323de684-1443-4294-b49c-0580e7f2d82a" providerId="ADAL" clId="{096A62F8-E0EF-496B-9585-7310B01E6624}" dt="2024-09-22T13:32:36.455" v="111"/>
          <pc:sldLayoutMkLst>
            <pc:docMk/>
            <pc:sldMasterMk cId="1183468182" sldId="2147484034"/>
            <pc:sldLayoutMk cId="744982524" sldId="2147484035"/>
          </pc:sldLayoutMkLst>
        </pc:sldLayoutChg>
        <pc:sldLayoutChg chg="del">
          <pc:chgData name="Dennes Oliveira" userId="323de684-1443-4294-b49c-0580e7f2d82a" providerId="ADAL" clId="{096A62F8-E0EF-496B-9585-7310B01E6624}" dt="2024-09-22T13:32:36.455" v="111"/>
          <pc:sldLayoutMkLst>
            <pc:docMk/>
            <pc:sldMasterMk cId="1183468182" sldId="2147484034"/>
            <pc:sldLayoutMk cId="2022355838" sldId="2147484036"/>
          </pc:sldLayoutMkLst>
        </pc:sldLayoutChg>
        <pc:sldLayoutChg chg="del">
          <pc:chgData name="Dennes Oliveira" userId="323de684-1443-4294-b49c-0580e7f2d82a" providerId="ADAL" clId="{096A62F8-E0EF-496B-9585-7310B01E6624}" dt="2024-09-22T13:32:36.455" v="111"/>
          <pc:sldLayoutMkLst>
            <pc:docMk/>
            <pc:sldMasterMk cId="1183468182" sldId="2147484034"/>
            <pc:sldLayoutMk cId="3652652445" sldId="2147484037"/>
          </pc:sldLayoutMkLst>
        </pc:sldLayoutChg>
        <pc:sldLayoutChg chg="del">
          <pc:chgData name="Dennes Oliveira" userId="323de684-1443-4294-b49c-0580e7f2d82a" providerId="ADAL" clId="{096A62F8-E0EF-496B-9585-7310B01E6624}" dt="2024-09-22T13:32:36.455" v="111"/>
          <pc:sldLayoutMkLst>
            <pc:docMk/>
            <pc:sldMasterMk cId="1183468182" sldId="2147484034"/>
            <pc:sldLayoutMk cId="821613636" sldId="2147484038"/>
          </pc:sldLayoutMkLst>
        </pc:sldLayoutChg>
        <pc:sldLayoutChg chg="del">
          <pc:chgData name="Dennes Oliveira" userId="323de684-1443-4294-b49c-0580e7f2d82a" providerId="ADAL" clId="{096A62F8-E0EF-496B-9585-7310B01E6624}" dt="2024-09-22T13:32:36.455" v="111"/>
          <pc:sldLayoutMkLst>
            <pc:docMk/>
            <pc:sldMasterMk cId="1183468182" sldId="2147484034"/>
            <pc:sldLayoutMk cId="3441863862" sldId="2147484039"/>
          </pc:sldLayoutMkLst>
        </pc:sldLayoutChg>
        <pc:sldLayoutChg chg="del">
          <pc:chgData name="Dennes Oliveira" userId="323de684-1443-4294-b49c-0580e7f2d82a" providerId="ADAL" clId="{096A62F8-E0EF-496B-9585-7310B01E6624}" dt="2024-09-22T13:32:36.455" v="111"/>
          <pc:sldLayoutMkLst>
            <pc:docMk/>
            <pc:sldMasterMk cId="1183468182" sldId="2147484034"/>
            <pc:sldLayoutMk cId="1071771037" sldId="2147484040"/>
          </pc:sldLayoutMkLst>
        </pc:sldLayoutChg>
        <pc:sldLayoutChg chg="del">
          <pc:chgData name="Dennes Oliveira" userId="323de684-1443-4294-b49c-0580e7f2d82a" providerId="ADAL" clId="{096A62F8-E0EF-496B-9585-7310B01E6624}" dt="2024-09-22T13:32:36.455" v="111"/>
          <pc:sldLayoutMkLst>
            <pc:docMk/>
            <pc:sldMasterMk cId="1183468182" sldId="2147484034"/>
            <pc:sldLayoutMk cId="1619334995" sldId="2147484041"/>
          </pc:sldLayoutMkLst>
        </pc:sldLayoutChg>
        <pc:sldLayoutChg chg="del">
          <pc:chgData name="Dennes Oliveira" userId="323de684-1443-4294-b49c-0580e7f2d82a" providerId="ADAL" clId="{096A62F8-E0EF-496B-9585-7310B01E6624}" dt="2024-09-22T13:32:36.455" v="111"/>
          <pc:sldLayoutMkLst>
            <pc:docMk/>
            <pc:sldMasterMk cId="1183468182" sldId="2147484034"/>
            <pc:sldLayoutMk cId="3635842592" sldId="2147484042"/>
          </pc:sldLayoutMkLst>
        </pc:sldLayoutChg>
        <pc:sldLayoutChg chg="del">
          <pc:chgData name="Dennes Oliveira" userId="323de684-1443-4294-b49c-0580e7f2d82a" providerId="ADAL" clId="{096A62F8-E0EF-496B-9585-7310B01E6624}" dt="2024-09-22T13:32:36.455" v="111"/>
          <pc:sldLayoutMkLst>
            <pc:docMk/>
            <pc:sldMasterMk cId="1183468182" sldId="2147484034"/>
            <pc:sldLayoutMk cId="2192280527" sldId="2147484043"/>
          </pc:sldLayoutMkLst>
        </pc:sldLayoutChg>
        <pc:sldLayoutChg chg="del">
          <pc:chgData name="Dennes Oliveira" userId="323de684-1443-4294-b49c-0580e7f2d82a" providerId="ADAL" clId="{096A62F8-E0EF-496B-9585-7310B01E6624}" dt="2024-09-22T13:32:36.455" v="111"/>
          <pc:sldLayoutMkLst>
            <pc:docMk/>
            <pc:sldMasterMk cId="1183468182" sldId="2147484034"/>
            <pc:sldLayoutMk cId="2327215343" sldId="2147484044"/>
          </pc:sldLayoutMkLst>
        </pc:sldLayoutChg>
      </pc:sldMasterChg>
      <pc:sldMasterChg chg="del delSldLayout">
        <pc:chgData name="Dennes Oliveira" userId="323de684-1443-4294-b49c-0580e7f2d82a" providerId="ADAL" clId="{096A62F8-E0EF-496B-9585-7310B01E6624}" dt="2024-09-22T13:32:36.458" v="112"/>
        <pc:sldMasterMkLst>
          <pc:docMk/>
          <pc:sldMasterMk cId="315575098" sldId="2147484045"/>
        </pc:sldMasterMkLst>
        <pc:sldLayoutChg chg="del">
          <pc:chgData name="Dennes Oliveira" userId="323de684-1443-4294-b49c-0580e7f2d82a" providerId="ADAL" clId="{096A62F8-E0EF-496B-9585-7310B01E6624}" dt="2024-09-22T13:32:36.458" v="112"/>
          <pc:sldLayoutMkLst>
            <pc:docMk/>
            <pc:sldMasterMk cId="315575098" sldId="2147484045"/>
            <pc:sldLayoutMk cId="4122923931" sldId="2147484046"/>
          </pc:sldLayoutMkLst>
        </pc:sldLayoutChg>
        <pc:sldLayoutChg chg="del">
          <pc:chgData name="Dennes Oliveira" userId="323de684-1443-4294-b49c-0580e7f2d82a" providerId="ADAL" clId="{096A62F8-E0EF-496B-9585-7310B01E6624}" dt="2024-09-22T13:32:36.458" v="112"/>
          <pc:sldLayoutMkLst>
            <pc:docMk/>
            <pc:sldMasterMk cId="315575098" sldId="2147484045"/>
            <pc:sldLayoutMk cId="142475886" sldId="2147484047"/>
          </pc:sldLayoutMkLst>
        </pc:sldLayoutChg>
        <pc:sldLayoutChg chg="del">
          <pc:chgData name="Dennes Oliveira" userId="323de684-1443-4294-b49c-0580e7f2d82a" providerId="ADAL" clId="{096A62F8-E0EF-496B-9585-7310B01E6624}" dt="2024-09-22T13:32:36.458" v="112"/>
          <pc:sldLayoutMkLst>
            <pc:docMk/>
            <pc:sldMasterMk cId="315575098" sldId="2147484045"/>
            <pc:sldLayoutMk cId="3007021198" sldId="2147484048"/>
          </pc:sldLayoutMkLst>
        </pc:sldLayoutChg>
        <pc:sldLayoutChg chg="del">
          <pc:chgData name="Dennes Oliveira" userId="323de684-1443-4294-b49c-0580e7f2d82a" providerId="ADAL" clId="{096A62F8-E0EF-496B-9585-7310B01E6624}" dt="2024-09-22T13:32:36.458" v="112"/>
          <pc:sldLayoutMkLst>
            <pc:docMk/>
            <pc:sldMasterMk cId="315575098" sldId="2147484045"/>
            <pc:sldLayoutMk cId="1565961960" sldId="2147484049"/>
          </pc:sldLayoutMkLst>
        </pc:sldLayoutChg>
        <pc:sldLayoutChg chg="del">
          <pc:chgData name="Dennes Oliveira" userId="323de684-1443-4294-b49c-0580e7f2d82a" providerId="ADAL" clId="{096A62F8-E0EF-496B-9585-7310B01E6624}" dt="2024-09-22T13:32:36.458" v="112"/>
          <pc:sldLayoutMkLst>
            <pc:docMk/>
            <pc:sldMasterMk cId="315575098" sldId="2147484045"/>
            <pc:sldLayoutMk cId="1955017877" sldId="2147484050"/>
          </pc:sldLayoutMkLst>
        </pc:sldLayoutChg>
        <pc:sldLayoutChg chg="del">
          <pc:chgData name="Dennes Oliveira" userId="323de684-1443-4294-b49c-0580e7f2d82a" providerId="ADAL" clId="{096A62F8-E0EF-496B-9585-7310B01E6624}" dt="2024-09-22T13:32:36.458" v="112"/>
          <pc:sldLayoutMkLst>
            <pc:docMk/>
            <pc:sldMasterMk cId="315575098" sldId="2147484045"/>
            <pc:sldLayoutMk cId="2900341225" sldId="2147484051"/>
          </pc:sldLayoutMkLst>
        </pc:sldLayoutChg>
        <pc:sldLayoutChg chg="del">
          <pc:chgData name="Dennes Oliveira" userId="323de684-1443-4294-b49c-0580e7f2d82a" providerId="ADAL" clId="{096A62F8-E0EF-496B-9585-7310B01E6624}" dt="2024-09-22T13:32:36.458" v="112"/>
          <pc:sldLayoutMkLst>
            <pc:docMk/>
            <pc:sldMasterMk cId="315575098" sldId="2147484045"/>
            <pc:sldLayoutMk cId="707656997" sldId="2147484052"/>
          </pc:sldLayoutMkLst>
        </pc:sldLayoutChg>
        <pc:sldLayoutChg chg="del">
          <pc:chgData name="Dennes Oliveira" userId="323de684-1443-4294-b49c-0580e7f2d82a" providerId="ADAL" clId="{096A62F8-E0EF-496B-9585-7310B01E6624}" dt="2024-09-22T13:32:36.458" v="112"/>
          <pc:sldLayoutMkLst>
            <pc:docMk/>
            <pc:sldMasterMk cId="315575098" sldId="2147484045"/>
            <pc:sldLayoutMk cId="1702341276" sldId="2147484053"/>
          </pc:sldLayoutMkLst>
        </pc:sldLayoutChg>
        <pc:sldLayoutChg chg="del">
          <pc:chgData name="Dennes Oliveira" userId="323de684-1443-4294-b49c-0580e7f2d82a" providerId="ADAL" clId="{096A62F8-E0EF-496B-9585-7310B01E6624}" dt="2024-09-22T13:32:36.458" v="112"/>
          <pc:sldLayoutMkLst>
            <pc:docMk/>
            <pc:sldMasterMk cId="315575098" sldId="2147484045"/>
            <pc:sldLayoutMk cId="3216158235" sldId="2147484054"/>
          </pc:sldLayoutMkLst>
        </pc:sldLayoutChg>
        <pc:sldLayoutChg chg="del">
          <pc:chgData name="Dennes Oliveira" userId="323de684-1443-4294-b49c-0580e7f2d82a" providerId="ADAL" clId="{096A62F8-E0EF-496B-9585-7310B01E6624}" dt="2024-09-22T13:32:36.458" v="112"/>
          <pc:sldLayoutMkLst>
            <pc:docMk/>
            <pc:sldMasterMk cId="315575098" sldId="2147484045"/>
            <pc:sldLayoutMk cId="2780031673" sldId="2147484055"/>
          </pc:sldLayoutMkLst>
        </pc:sldLayoutChg>
        <pc:sldLayoutChg chg="del">
          <pc:chgData name="Dennes Oliveira" userId="323de684-1443-4294-b49c-0580e7f2d82a" providerId="ADAL" clId="{096A62F8-E0EF-496B-9585-7310B01E6624}" dt="2024-09-22T13:32:36.458" v="112"/>
          <pc:sldLayoutMkLst>
            <pc:docMk/>
            <pc:sldMasterMk cId="315575098" sldId="2147484045"/>
            <pc:sldLayoutMk cId="1093437619" sldId="2147484056"/>
          </pc:sldLayoutMkLst>
        </pc:sldLayoutChg>
      </pc:sldMasterChg>
    </pc:docChg>
  </pc:docChgLst>
  <pc:docChgLst>
    <pc:chgData name="Dennes Oliveira" userId="323de684-1443-4294-b49c-0580e7f2d82a" providerId="ADAL" clId="{B32C015E-D250-462F-962C-08E59EB2BEBC}"/>
    <pc:docChg chg="undo custSel addSld delSld modSld sldOrd">
      <pc:chgData name="Dennes Oliveira" userId="323de684-1443-4294-b49c-0580e7f2d82a" providerId="ADAL" clId="{B32C015E-D250-462F-962C-08E59EB2BEBC}" dt="2023-12-06T21:34:31.677" v="2014"/>
      <pc:docMkLst>
        <pc:docMk/>
      </pc:docMkLst>
      <pc:sldChg chg="modSp modAnim">
        <pc:chgData name="Dennes Oliveira" userId="323de684-1443-4294-b49c-0580e7f2d82a" providerId="ADAL" clId="{B32C015E-D250-462F-962C-08E59EB2BEBC}" dt="2023-12-05T20:23:47.337" v="1356" actId="20577"/>
        <pc:sldMkLst>
          <pc:docMk/>
          <pc:sldMk cId="3769708139" sldId="257"/>
        </pc:sldMkLst>
        <pc:graphicFrameChg chg="mod">
          <ac:chgData name="Dennes Oliveira" userId="323de684-1443-4294-b49c-0580e7f2d82a" providerId="ADAL" clId="{B32C015E-D250-462F-962C-08E59EB2BEBC}" dt="2023-12-05T20:23:47.337" v="1356" actId="20577"/>
          <ac:graphicFrameMkLst>
            <pc:docMk/>
            <pc:sldMk cId="3769708139" sldId="257"/>
            <ac:graphicFrameMk id="5" creationId="{C8BC1A1C-CD81-EE93-1991-8F289ECC43FD}"/>
          </ac:graphicFrameMkLst>
        </pc:graphicFrameChg>
      </pc:sldChg>
      <pc:sldChg chg="modSp mod modClrScheme chgLayout">
        <pc:chgData name="Dennes Oliveira" userId="323de684-1443-4294-b49c-0580e7f2d82a" providerId="ADAL" clId="{B32C015E-D250-462F-962C-08E59EB2BEBC}" dt="2023-12-05T19:26:07.308" v="878" actId="700"/>
        <pc:sldMkLst>
          <pc:docMk/>
          <pc:sldMk cId="3908341408" sldId="258"/>
        </pc:sldMkLst>
        <pc:spChg chg="mod ord">
          <ac:chgData name="Dennes Oliveira" userId="323de684-1443-4294-b49c-0580e7f2d82a" providerId="ADAL" clId="{B32C015E-D250-462F-962C-08E59EB2BEBC}" dt="2023-12-05T19:26:07.308" v="878" actId="700"/>
          <ac:spMkLst>
            <pc:docMk/>
            <pc:sldMk cId="3908341408" sldId="258"/>
            <ac:spMk id="4" creationId="{584AA68A-1665-E6BE-399D-27EC6315C758}"/>
          </ac:spMkLst>
        </pc:spChg>
      </pc:sldChg>
      <pc:sldChg chg="modSp mod modClrScheme chgLayout">
        <pc:chgData name="Dennes Oliveira" userId="323de684-1443-4294-b49c-0580e7f2d82a" providerId="ADAL" clId="{B32C015E-D250-462F-962C-08E59EB2BEBC}" dt="2023-12-05T19:48:07.622" v="1294" actId="700"/>
        <pc:sldMkLst>
          <pc:docMk/>
          <pc:sldMk cId="2245626377" sldId="259"/>
        </pc:sldMkLst>
        <pc:spChg chg="mod ord">
          <ac:chgData name="Dennes Oliveira" userId="323de684-1443-4294-b49c-0580e7f2d82a" providerId="ADAL" clId="{B32C015E-D250-462F-962C-08E59EB2BEBC}" dt="2023-12-05T19:48:07.622" v="1294" actId="700"/>
          <ac:spMkLst>
            <pc:docMk/>
            <pc:sldMk cId="2245626377" sldId="259"/>
            <ac:spMk id="4" creationId="{CFE28489-A43B-E778-BBF2-8BF7128DAA00}"/>
          </ac:spMkLst>
        </pc:spChg>
      </pc:sldChg>
      <pc:sldChg chg="modSp mod modClrScheme chgLayout">
        <pc:chgData name="Dennes Oliveira" userId="323de684-1443-4294-b49c-0580e7f2d82a" providerId="ADAL" clId="{B32C015E-D250-462F-962C-08E59EB2BEBC}" dt="2023-12-05T19:50:12.897" v="1295" actId="700"/>
        <pc:sldMkLst>
          <pc:docMk/>
          <pc:sldMk cId="156059213" sldId="260"/>
        </pc:sldMkLst>
        <pc:spChg chg="mod ord">
          <ac:chgData name="Dennes Oliveira" userId="323de684-1443-4294-b49c-0580e7f2d82a" providerId="ADAL" clId="{B32C015E-D250-462F-962C-08E59EB2BEBC}" dt="2023-12-05T19:50:12.897" v="1295" actId="700"/>
          <ac:spMkLst>
            <pc:docMk/>
            <pc:sldMk cId="156059213" sldId="260"/>
            <ac:spMk id="4" creationId="{7966A5C0-B788-762B-B865-5B5AC7164CBE}"/>
          </ac:spMkLst>
        </pc:spChg>
      </pc:sldChg>
      <pc:sldChg chg="modSp mod modClrScheme chgLayout">
        <pc:chgData name="Dennes Oliveira" userId="323de684-1443-4294-b49c-0580e7f2d82a" providerId="ADAL" clId="{B32C015E-D250-462F-962C-08E59EB2BEBC}" dt="2023-12-05T20:08:07.254" v="1309" actId="700"/>
        <pc:sldMkLst>
          <pc:docMk/>
          <pc:sldMk cId="2481747620" sldId="261"/>
        </pc:sldMkLst>
        <pc:spChg chg="mod ord">
          <ac:chgData name="Dennes Oliveira" userId="323de684-1443-4294-b49c-0580e7f2d82a" providerId="ADAL" clId="{B32C015E-D250-462F-962C-08E59EB2BEBC}" dt="2023-12-05T20:08:07.254" v="1309" actId="700"/>
          <ac:spMkLst>
            <pc:docMk/>
            <pc:sldMk cId="2481747620" sldId="261"/>
            <ac:spMk id="4" creationId="{E6583682-6640-E624-39D4-49AEC9A890D6}"/>
          </ac:spMkLst>
        </pc:spChg>
      </pc:sldChg>
      <pc:sldChg chg="addSp delSp modSp add mod delAnim modAnim">
        <pc:chgData name="Dennes Oliveira" userId="323de684-1443-4294-b49c-0580e7f2d82a" providerId="ADAL" clId="{B32C015E-D250-462F-962C-08E59EB2BEBC}" dt="2023-11-28T00:22:23.421" v="56" actId="478"/>
        <pc:sldMkLst>
          <pc:docMk/>
          <pc:sldMk cId="4143039166" sldId="270"/>
        </pc:sldMkLst>
        <pc:spChg chg="mod">
          <ac:chgData name="Dennes Oliveira" userId="323de684-1443-4294-b49c-0580e7f2d82a" providerId="ADAL" clId="{B32C015E-D250-462F-962C-08E59EB2BEBC}" dt="2023-11-28T00:14:53.130" v="30" actId="2085"/>
          <ac:spMkLst>
            <pc:docMk/>
            <pc:sldMk cId="4143039166" sldId="270"/>
            <ac:spMk id="27" creationId="{196FD6CC-18EB-BC1C-B449-D35F1EA6B61C}"/>
          </ac:spMkLst>
        </pc:spChg>
        <pc:spChg chg="mod">
          <ac:chgData name="Dennes Oliveira" userId="323de684-1443-4294-b49c-0580e7f2d82a" providerId="ADAL" clId="{B32C015E-D250-462F-962C-08E59EB2BEBC}" dt="2023-11-28T00:15:39.245" v="35" actId="2085"/>
          <ac:spMkLst>
            <pc:docMk/>
            <pc:sldMk cId="4143039166" sldId="270"/>
            <ac:spMk id="28" creationId="{55A642AC-A0D6-2034-B633-DB912BF368BF}"/>
          </ac:spMkLst>
        </pc:spChg>
        <pc:spChg chg="mod">
          <ac:chgData name="Dennes Oliveira" userId="323de684-1443-4294-b49c-0580e7f2d82a" providerId="ADAL" clId="{B32C015E-D250-462F-962C-08E59EB2BEBC}" dt="2023-11-28T00:08:29.222" v="5" actId="2085"/>
          <ac:spMkLst>
            <pc:docMk/>
            <pc:sldMk cId="4143039166" sldId="270"/>
            <ac:spMk id="34" creationId="{50128367-F2EA-C58B-96CA-071CBA2486F9}"/>
          </ac:spMkLst>
        </pc:spChg>
        <pc:spChg chg="mod topLvl">
          <ac:chgData name="Dennes Oliveira" userId="323de684-1443-4294-b49c-0580e7f2d82a" providerId="ADAL" clId="{B32C015E-D250-462F-962C-08E59EB2BEBC}" dt="2023-11-28T00:09:31.500" v="10" actId="164"/>
          <ac:spMkLst>
            <pc:docMk/>
            <pc:sldMk cId="4143039166" sldId="270"/>
            <ac:spMk id="35" creationId="{68E95FF8-39E4-E582-BDAF-CD90F191A103}"/>
          </ac:spMkLst>
        </pc:spChg>
        <pc:spChg chg="mod">
          <ac:chgData name="Dennes Oliveira" userId="323de684-1443-4294-b49c-0580e7f2d82a" providerId="ADAL" clId="{B32C015E-D250-462F-962C-08E59EB2BEBC}" dt="2023-11-28T00:08:04.343" v="4" actId="2085"/>
          <ac:spMkLst>
            <pc:docMk/>
            <pc:sldMk cId="4143039166" sldId="270"/>
            <ac:spMk id="45" creationId="{1FDCE8A5-513D-8193-5E43-ACF9B53F731E}"/>
          </ac:spMkLst>
        </pc:spChg>
        <pc:spChg chg="mod topLvl">
          <ac:chgData name="Dennes Oliveira" userId="323de684-1443-4294-b49c-0580e7f2d82a" providerId="ADAL" clId="{B32C015E-D250-462F-962C-08E59EB2BEBC}" dt="2023-11-28T00:10:41.999" v="20" actId="164"/>
          <ac:spMkLst>
            <pc:docMk/>
            <pc:sldMk cId="4143039166" sldId="270"/>
            <ac:spMk id="46" creationId="{D7A640FE-FAF0-8BF3-E8A9-F119D2C59006}"/>
          </ac:spMkLst>
        </pc:spChg>
        <pc:spChg chg="mod topLvl">
          <ac:chgData name="Dennes Oliveira" userId="323de684-1443-4294-b49c-0580e7f2d82a" providerId="ADAL" clId="{B32C015E-D250-462F-962C-08E59EB2BEBC}" dt="2023-11-28T00:10:19.395" v="17" actId="164"/>
          <ac:spMkLst>
            <pc:docMk/>
            <pc:sldMk cId="4143039166" sldId="270"/>
            <ac:spMk id="47" creationId="{B6CA30A8-D27A-7BD3-CBDB-CECCFCE0EF88}"/>
          </ac:spMkLst>
        </pc:spChg>
        <pc:spChg chg="mod">
          <ac:chgData name="Dennes Oliveira" userId="323de684-1443-4294-b49c-0580e7f2d82a" providerId="ADAL" clId="{B32C015E-D250-462F-962C-08E59EB2BEBC}" dt="2023-11-28T00:08:04.343" v="4" actId="2085"/>
          <ac:spMkLst>
            <pc:docMk/>
            <pc:sldMk cId="4143039166" sldId="270"/>
            <ac:spMk id="48" creationId="{EA9A9543-00D0-69E5-44D5-B13465060EE6}"/>
          </ac:spMkLst>
        </pc:spChg>
        <pc:spChg chg="mod">
          <ac:chgData name="Dennes Oliveira" userId="323de684-1443-4294-b49c-0580e7f2d82a" providerId="ADAL" clId="{B32C015E-D250-462F-962C-08E59EB2BEBC}" dt="2023-11-28T00:08:04.343" v="4" actId="2085"/>
          <ac:spMkLst>
            <pc:docMk/>
            <pc:sldMk cId="4143039166" sldId="270"/>
            <ac:spMk id="49" creationId="{C110F33D-D058-B585-3EA9-056DE96E8709}"/>
          </ac:spMkLst>
        </pc:spChg>
        <pc:spChg chg="mod">
          <ac:chgData name="Dennes Oliveira" userId="323de684-1443-4294-b49c-0580e7f2d82a" providerId="ADAL" clId="{B32C015E-D250-462F-962C-08E59EB2BEBC}" dt="2023-11-28T00:08:04.343" v="4" actId="2085"/>
          <ac:spMkLst>
            <pc:docMk/>
            <pc:sldMk cId="4143039166" sldId="270"/>
            <ac:spMk id="64" creationId="{EC5572E7-F8FA-C704-2EB7-F20F2984324A}"/>
          </ac:spMkLst>
        </pc:spChg>
        <pc:spChg chg="mod">
          <ac:chgData name="Dennes Oliveira" userId="323de684-1443-4294-b49c-0580e7f2d82a" providerId="ADAL" clId="{B32C015E-D250-462F-962C-08E59EB2BEBC}" dt="2023-11-28T00:08:29.222" v="5" actId="2085"/>
          <ac:spMkLst>
            <pc:docMk/>
            <pc:sldMk cId="4143039166" sldId="270"/>
            <ac:spMk id="79" creationId="{EC024B42-D690-86DE-BC6B-8FB1C326CFA0}"/>
          </ac:spMkLst>
        </pc:spChg>
        <pc:grpChg chg="add mod">
          <ac:chgData name="Dennes Oliveira" userId="323de684-1443-4294-b49c-0580e7f2d82a" providerId="ADAL" clId="{B32C015E-D250-462F-962C-08E59EB2BEBC}" dt="2023-11-28T00:09:31.500" v="10" actId="164"/>
          <ac:grpSpMkLst>
            <pc:docMk/>
            <pc:sldMk cId="4143039166" sldId="270"/>
            <ac:grpSpMk id="2" creationId="{D54CC723-B613-D026-6B4D-A4934392D840}"/>
          </ac:grpSpMkLst>
        </pc:grpChg>
        <pc:grpChg chg="add mod">
          <ac:chgData name="Dennes Oliveira" userId="323de684-1443-4294-b49c-0580e7f2d82a" providerId="ADAL" clId="{B32C015E-D250-462F-962C-08E59EB2BEBC}" dt="2023-11-28T00:10:19.395" v="17" actId="164"/>
          <ac:grpSpMkLst>
            <pc:docMk/>
            <pc:sldMk cId="4143039166" sldId="270"/>
            <ac:grpSpMk id="3" creationId="{7C8B8FD5-F55A-EF58-8F75-8DCB8C1D311C}"/>
          </ac:grpSpMkLst>
        </pc:grpChg>
        <pc:grpChg chg="add mod">
          <ac:chgData name="Dennes Oliveira" userId="323de684-1443-4294-b49c-0580e7f2d82a" providerId="ADAL" clId="{B32C015E-D250-462F-962C-08E59EB2BEBC}" dt="2023-11-28T00:10:41.999" v="20" actId="164"/>
          <ac:grpSpMkLst>
            <pc:docMk/>
            <pc:sldMk cId="4143039166" sldId="270"/>
            <ac:grpSpMk id="4" creationId="{0ECFDF04-A528-6489-C6DC-F325737F44A7}"/>
          </ac:grpSpMkLst>
        </pc:grpChg>
        <pc:grpChg chg="add mod">
          <ac:chgData name="Dennes Oliveira" userId="323de684-1443-4294-b49c-0580e7f2d82a" providerId="ADAL" clId="{B32C015E-D250-462F-962C-08E59EB2BEBC}" dt="2023-11-28T00:15:01.040" v="31" actId="164"/>
          <ac:grpSpMkLst>
            <pc:docMk/>
            <pc:sldMk cId="4143039166" sldId="270"/>
            <ac:grpSpMk id="7" creationId="{E6781776-CCD8-B855-4EA6-1EC0020C0E7A}"/>
          </ac:grpSpMkLst>
        </pc:grpChg>
        <pc:grpChg chg="add mod">
          <ac:chgData name="Dennes Oliveira" userId="323de684-1443-4294-b49c-0580e7f2d82a" providerId="ADAL" clId="{B32C015E-D250-462F-962C-08E59EB2BEBC}" dt="2023-11-28T00:15:50.436" v="36" actId="164"/>
          <ac:grpSpMkLst>
            <pc:docMk/>
            <pc:sldMk cId="4143039166" sldId="270"/>
            <ac:grpSpMk id="8" creationId="{03DDF0C8-B87E-8874-D89E-B52047F2A922}"/>
          </ac:grpSpMkLst>
        </pc:grpChg>
        <pc:grpChg chg="add mod">
          <ac:chgData name="Dennes Oliveira" userId="323de684-1443-4294-b49c-0580e7f2d82a" providerId="ADAL" clId="{B32C015E-D250-462F-962C-08E59EB2BEBC}" dt="2023-11-28T00:17:33.895" v="43" actId="164"/>
          <ac:grpSpMkLst>
            <pc:docMk/>
            <pc:sldMk cId="4143039166" sldId="270"/>
            <ac:grpSpMk id="9" creationId="{CAC5359A-F682-2DD3-E15D-A38F6FEEE899}"/>
          </ac:grpSpMkLst>
        </pc:grpChg>
        <pc:grpChg chg="add mod">
          <ac:chgData name="Dennes Oliveira" userId="323de684-1443-4294-b49c-0580e7f2d82a" providerId="ADAL" clId="{B32C015E-D250-462F-962C-08E59EB2BEBC}" dt="2023-11-28T00:18:07.497" v="48" actId="164"/>
          <ac:grpSpMkLst>
            <pc:docMk/>
            <pc:sldMk cId="4143039166" sldId="270"/>
            <ac:grpSpMk id="11" creationId="{5488A75D-B3A0-3FA2-1394-FEB15DC599CB}"/>
          </ac:grpSpMkLst>
        </pc:grpChg>
        <pc:grpChg chg="mod">
          <ac:chgData name="Dennes Oliveira" userId="323de684-1443-4294-b49c-0580e7f2d82a" providerId="ADAL" clId="{B32C015E-D250-462F-962C-08E59EB2BEBC}" dt="2023-11-28T00:07:01.998" v="1" actId="207"/>
          <ac:grpSpMkLst>
            <pc:docMk/>
            <pc:sldMk cId="4143039166" sldId="270"/>
            <ac:grpSpMk id="73" creationId="{6ACD19F7-13C6-ECDC-FCCB-53CABB1BA90D}"/>
          </ac:grpSpMkLst>
        </pc:grpChg>
        <pc:grpChg chg="del mod">
          <ac:chgData name="Dennes Oliveira" userId="323de684-1443-4294-b49c-0580e7f2d82a" providerId="ADAL" clId="{B32C015E-D250-462F-962C-08E59EB2BEBC}" dt="2023-11-28T00:17:19.632" v="41" actId="165"/>
          <ac:grpSpMkLst>
            <pc:docMk/>
            <pc:sldMk cId="4143039166" sldId="270"/>
            <ac:grpSpMk id="74" creationId="{D63F1333-77AD-1C38-F7E5-EF983C72A07C}"/>
          </ac:grpSpMkLst>
        </pc:grpChg>
        <pc:grpChg chg="del mod">
          <ac:chgData name="Dennes Oliveira" userId="323de684-1443-4294-b49c-0580e7f2d82a" providerId="ADAL" clId="{B32C015E-D250-462F-962C-08E59EB2BEBC}" dt="2023-11-28T00:17:49.841" v="46" actId="165"/>
          <ac:grpSpMkLst>
            <pc:docMk/>
            <pc:sldMk cId="4143039166" sldId="270"/>
            <ac:grpSpMk id="75" creationId="{7C92C8C3-5FBE-189C-B1D1-4A751F3B6A58}"/>
          </ac:grpSpMkLst>
        </pc:grpChg>
        <pc:grpChg chg="del mod">
          <ac:chgData name="Dennes Oliveira" userId="323de684-1443-4294-b49c-0580e7f2d82a" providerId="ADAL" clId="{B32C015E-D250-462F-962C-08E59EB2BEBC}" dt="2023-11-28T00:09:08.479" v="8" actId="165"/>
          <ac:grpSpMkLst>
            <pc:docMk/>
            <pc:sldMk cId="4143039166" sldId="270"/>
            <ac:grpSpMk id="76" creationId="{38E0FF5E-11FA-F28E-71A1-F7B102584CA6}"/>
          </ac:grpSpMkLst>
        </pc:grpChg>
        <pc:grpChg chg="mod topLvl">
          <ac:chgData name="Dennes Oliveira" userId="323de684-1443-4294-b49c-0580e7f2d82a" providerId="ADAL" clId="{B32C015E-D250-462F-962C-08E59EB2BEBC}" dt="2023-11-28T00:15:50.436" v="36" actId="164"/>
          <ac:grpSpMkLst>
            <pc:docMk/>
            <pc:sldMk cId="4143039166" sldId="270"/>
            <ac:grpSpMk id="77" creationId="{945B86EB-FF51-BE1F-26AE-9D3EB9C7B431}"/>
          </ac:grpSpMkLst>
        </pc:grpChg>
        <pc:grpChg chg="mod topLvl">
          <ac:chgData name="Dennes Oliveira" userId="323de684-1443-4294-b49c-0580e7f2d82a" providerId="ADAL" clId="{B32C015E-D250-462F-962C-08E59EB2BEBC}" dt="2023-11-28T00:15:01.040" v="31" actId="164"/>
          <ac:grpSpMkLst>
            <pc:docMk/>
            <pc:sldMk cId="4143039166" sldId="270"/>
            <ac:grpSpMk id="78" creationId="{5A97CF6D-723C-A061-5142-0176C52E5DD6}"/>
          </ac:grpSpMkLst>
        </pc:grpChg>
        <pc:grpChg chg="mod">
          <ac:chgData name="Dennes Oliveira" userId="323de684-1443-4294-b49c-0580e7f2d82a" providerId="ADAL" clId="{B32C015E-D250-462F-962C-08E59EB2BEBC}" dt="2023-11-28T00:07:01.998" v="1" actId="207"/>
          <ac:grpSpMkLst>
            <pc:docMk/>
            <pc:sldMk cId="4143039166" sldId="270"/>
            <ac:grpSpMk id="80" creationId="{42105D1C-1BB4-1CD9-FE2D-271ED146F1FD}"/>
          </ac:grpSpMkLst>
        </pc:grpChg>
        <pc:grpChg chg="mod">
          <ac:chgData name="Dennes Oliveira" userId="323de684-1443-4294-b49c-0580e7f2d82a" providerId="ADAL" clId="{B32C015E-D250-462F-962C-08E59EB2BEBC}" dt="2023-11-28T00:07:01.998" v="1" actId="207"/>
          <ac:grpSpMkLst>
            <pc:docMk/>
            <pc:sldMk cId="4143039166" sldId="270"/>
            <ac:grpSpMk id="81" creationId="{0B5DB600-61FB-F9CF-B791-690FB083E895}"/>
          </ac:grpSpMkLst>
        </pc:grpChg>
        <pc:grpChg chg="del mod">
          <ac:chgData name="Dennes Oliveira" userId="323de684-1443-4294-b49c-0580e7f2d82a" providerId="ADAL" clId="{B32C015E-D250-462F-962C-08E59EB2BEBC}" dt="2023-11-28T00:09:42.054" v="11" actId="165"/>
          <ac:grpSpMkLst>
            <pc:docMk/>
            <pc:sldMk cId="4143039166" sldId="270"/>
            <ac:grpSpMk id="83" creationId="{06436346-A9F7-3EBC-92AE-CD39A7CA4943}"/>
          </ac:grpSpMkLst>
        </pc:grpChg>
        <pc:grpChg chg="del mod">
          <ac:chgData name="Dennes Oliveira" userId="323de684-1443-4294-b49c-0580e7f2d82a" providerId="ADAL" clId="{B32C015E-D250-462F-962C-08E59EB2BEBC}" dt="2023-11-28T00:22:23.421" v="56" actId="478"/>
          <ac:grpSpMkLst>
            <pc:docMk/>
            <pc:sldMk cId="4143039166" sldId="270"/>
            <ac:grpSpMk id="84" creationId="{0C2F3015-D023-471F-CA7D-9F3C7C200503}"/>
          </ac:grpSpMkLst>
        </pc:grpChg>
        <pc:grpChg chg="del mod">
          <ac:chgData name="Dennes Oliveira" userId="323de684-1443-4294-b49c-0580e7f2d82a" providerId="ADAL" clId="{B32C015E-D250-462F-962C-08E59EB2BEBC}" dt="2023-11-28T00:10:27.283" v="18" actId="165"/>
          <ac:grpSpMkLst>
            <pc:docMk/>
            <pc:sldMk cId="4143039166" sldId="270"/>
            <ac:grpSpMk id="85" creationId="{4BDB626F-8F88-E779-B6CB-CCF3A3086B17}"/>
          </ac:grpSpMkLst>
        </pc:grpChg>
        <pc:grpChg chg="del mod">
          <ac:chgData name="Dennes Oliveira" userId="323de684-1443-4294-b49c-0580e7f2d82a" providerId="ADAL" clId="{B32C015E-D250-462F-962C-08E59EB2BEBC}" dt="2023-11-28T00:14:36.737" v="29" actId="165"/>
          <ac:grpSpMkLst>
            <pc:docMk/>
            <pc:sldMk cId="4143039166" sldId="270"/>
            <ac:grpSpMk id="86" creationId="{61672669-BE01-1D36-C03C-DFF225051721}"/>
          </ac:grpSpMkLst>
        </pc:grpChg>
        <pc:grpChg chg="del mod">
          <ac:chgData name="Dennes Oliveira" userId="323de684-1443-4294-b49c-0580e7f2d82a" providerId="ADAL" clId="{B32C015E-D250-462F-962C-08E59EB2BEBC}" dt="2023-11-28T00:15:26.760" v="34" actId="165"/>
          <ac:grpSpMkLst>
            <pc:docMk/>
            <pc:sldMk cId="4143039166" sldId="270"/>
            <ac:grpSpMk id="87" creationId="{F69F6B8F-DC53-E470-9AB6-EBC808DC8EB9}"/>
          </ac:grpSpMkLst>
        </pc:grpChg>
        <pc:picChg chg="mod">
          <ac:chgData name="Dennes Oliveira" userId="323de684-1443-4294-b49c-0580e7f2d82a" providerId="ADAL" clId="{B32C015E-D250-462F-962C-08E59EB2BEBC}" dt="2023-11-28T00:08:04.343" v="4" actId="2085"/>
          <ac:picMkLst>
            <pc:docMk/>
            <pc:sldMk cId="4143039166" sldId="270"/>
            <ac:picMk id="5" creationId="{93839351-ABEB-496E-500F-B5990759280F}"/>
          </ac:picMkLst>
        </pc:picChg>
        <pc:picChg chg="mod">
          <ac:chgData name="Dennes Oliveira" userId="323de684-1443-4294-b49c-0580e7f2d82a" providerId="ADAL" clId="{B32C015E-D250-462F-962C-08E59EB2BEBC}" dt="2023-11-28T00:08:04.343" v="4" actId="2085"/>
          <ac:picMkLst>
            <pc:docMk/>
            <pc:sldMk cId="4143039166" sldId="270"/>
            <ac:picMk id="6" creationId="{C36FD84A-7EC3-DB51-50DB-FF8184BFC21C}"/>
          </ac:picMkLst>
        </pc:picChg>
        <pc:picChg chg="mod">
          <ac:chgData name="Dennes Oliveira" userId="323de684-1443-4294-b49c-0580e7f2d82a" providerId="ADAL" clId="{B32C015E-D250-462F-962C-08E59EB2BEBC}" dt="2023-11-28T00:08:04.343" v="4" actId="2085"/>
          <ac:picMkLst>
            <pc:docMk/>
            <pc:sldMk cId="4143039166" sldId="270"/>
            <ac:picMk id="10" creationId="{8A1683F6-94E0-B958-3CDF-324103758D36}"/>
          </ac:picMkLst>
        </pc:picChg>
        <pc:picChg chg="mod">
          <ac:chgData name="Dennes Oliveira" userId="323de684-1443-4294-b49c-0580e7f2d82a" providerId="ADAL" clId="{B32C015E-D250-462F-962C-08E59EB2BEBC}" dt="2023-11-28T00:08:04.343" v="4" actId="2085"/>
          <ac:picMkLst>
            <pc:docMk/>
            <pc:sldMk cId="4143039166" sldId="270"/>
            <ac:picMk id="12" creationId="{46802AD7-6B42-5381-B870-E51AE262D56C}"/>
          </ac:picMkLst>
        </pc:picChg>
        <pc:picChg chg="mod">
          <ac:chgData name="Dennes Oliveira" userId="323de684-1443-4294-b49c-0580e7f2d82a" providerId="ADAL" clId="{B32C015E-D250-462F-962C-08E59EB2BEBC}" dt="2023-11-28T00:14:53.130" v="30" actId="2085"/>
          <ac:picMkLst>
            <pc:docMk/>
            <pc:sldMk cId="4143039166" sldId="270"/>
            <ac:picMk id="18" creationId="{6B9DB618-6745-7538-2BF1-9F24453BEE19}"/>
          </ac:picMkLst>
        </pc:picChg>
        <pc:picChg chg="mod">
          <ac:chgData name="Dennes Oliveira" userId="323de684-1443-4294-b49c-0580e7f2d82a" providerId="ADAL" clId="{B32C015E-D250-462F-962C-08E59EB2BEBC}" dt="2023-11-28T00:15:39.245" v="35" actId="2085"/>
          <ac:picMkLst>
            <pc:docMk/>
            <pc:sldMk cId="4143039166" sldId="270"/>
            <ac:picMk id="20" creationId="{1B7BBD1A-BB72-3F1E-3FFE-74FADCFA5E4C}"/>
          </ac:picMkLst>
        </pc:picChg>
        <pc:picChg chg="mod">
          <ac:chgData name="Dennes Oliveira" userId="323de684-1443-4294-b49c-0580e7f2d82a" providerId="ADAL" clId="{B32C015E-D250-462F-962C-08E59EB2BEBC}" dt="2023-11-28T00:08:04.343" v="4" actId="2085"/>
          <ac:picMkLst>
            <pc:docMk/>
            <pc:sldMk cId="4143039166" sldId="270"/>
            <ac:picMk id="26" creationId="{5E726839-6292-AD83-8F02-EB4B03BA443D}"/>
          </ac:picMkLst>
        </pc:picChg>
        <pc:picChg chg="mod">
          <ac:chgData name="Dennes Oliveira" userId="323de684-1443-4294-b49c-0580e7f2d82a" providerId="ADAL" clId="{B32C015E-D250-462F-962C-08E59EB2BEBC}" dt="2023-11-28T00:08:04.343" v="4" actId="2085"/>
          <ac:picMkLst>
            <pc:docMk/>
            <pc:sldMk cId="4143039166" sldId="270"/>
            <ac:picMk id="36" creationId="{C96450E9-5EF5-20C4-6937-D37BAFFF35CC}"/>
          </ac:picMkLst>
        </pc:picChg>
        <pc:picChg chg="mod">
          <ac:chgData name="Dennes Oliveira" userId="323de684-1443-4294-b49c-0580e7f2d82a" providerId="ADAL" clId="{B32C015E-D250-462F-962C-08E59EB2BEBC}" dt="2023-11-28T00:08:04.343" v="4" actId="2085"/>
          <ac:picMkLst>
            <pc:docMk/>
            <pc:sldMk cId="4143039166" sldId="270"/>
            <ac:picMk id="55" creationId="{30DF8B8C-87F3-F569-0181-E58507B2A4E8}"/>
          </ac:picMkLst>
        </pc:picChg>
        <pc:picChg chg="mod topLvl">
          <ac:chgData name="Dennes Oliveira" userId="323de684-1443-4294-b49c-0580e7f2d82a" providerId="ADAL" clId="{B32C015E-D250-462F-962C-08E59EB2BEBC}" dt="2023-11-28T00:17:33.895" v="43" actId="164"/>
          <ac:picMkLst>
            <pc:docMk/>
            <pc:sldMk cId="4143039166" sldId="270"/>
            <ac:picMk id="66" creationId="{63777AF6-A587-2C0D-C662-146F31C494B0}"/>
          </ac:picMkLst>
        </pc:picChg>
        <pc:picChg chg="mod topLvl">
          <ac:chgData name="Dennes Oliveira" userId="323de684-1443-4294-b49c-0580e7f2d82a" providerId="ADAL" clId="{B32C015E-D250-462F-962C-08E59EB2BEBC}" dt="2023-11-28T00:18:07.497" v="48" actId="164"/>
          <ac:picMkLst>
            <pc:docMk/>
            <pc:sldMk cId="4143039166" sldId="270"/>
            <ac:picMk id="68" creationId="{45958533-B48E-397B-D3C3-47A446514F92}"/>
          </ac:picMkLst>
        </pc:picChg>
        <pc:cxnChg chg="mod">
          <ac:chgData name="Dennes Oliveira" userId="323de684-1443-4294-b49c-0580e7f2d82a" providerId="ADAL" clId="{B32C015E-D250-462F-962C-08E59EB2BEBC}" dt="2023-11-28T00:07:38.535" v="2" actId="208"/>
          <ac:cxnSpMkLst>
            <pc:docMk/>
            <pc:sldMk cId="4143039166" sldId="270"/>
            <ac:cxnSpMk id="14" creationId="{4CEF3F37-B98F-6906-E01B-AD769B84EB3F}"/>
          </ac:cxnSpMkLst>
        </pc:cxnChg>
        <pc:cxnChg chg="mod">
          <ac:chgData name="Dennes Oliveira" userId="323de684-1443-4294-b49c-0580e7f2d82a" providerId="ADAL" clId="{B32C015E-D250-462F-962C-08E59EB2BEBC}" dt="2023-11-28T00:07:38.535" v="2" actId="208"/>
          <ac:cxnSpMkLst>
            <pc:docMk/>
            <pc:sldMk cId="4143039166" sldId="270"/>
            <ac:cxnSpMk id="16" creationId="{4263EEF3-3619-E4B3-AB78-3FBB0FF62985}"/>
          </ac:cxnSpMkLst>
        </pc:cxnChg>
        <pc:cxnChg chg="mod topLvl">
          <ac:chgData name="Dennes Oliveira" userId="323de684-1443-4294-b49c-0580e7f2d82a" providerId="ADAL" clId="{B32C015E-D250-462F-962C-08E59EB2BEBC}" dt="2023-11-28T00:15:01.040" v="31" actId="164"/>
          <ac:cxnSpMkLst>
            <pc:docMk/>
            <pc:sldMk cId="4143039166" sldId="270"/>
            <ac:cxnSpMk id="22" creationId="{4B1F6563-76B9-F78A-CDEB-E7E8EC6DB953}"/>
          </ac:cxnSpMkLst>
        </pc:cxnChg>
        <pc:cxnChg chg="mod topLvl">
          <ac:chgData name="Dennes Oliveira" userId="323de684-1443-4294-b49c-0580e7f2d82a" providerId="ADAL" clId="{B32C015E-D250-462F-962C-08E59EB2BEBC}" dt="2023-11-28T00:15:50.436" v="36" actId="164"/>
          <ac:cxnSpMkLst>
            <pc:docMk/>
            <pc:sldMk cId="4143039166" sldId="270"/>
            <ac:cxnSpMk id="24" creationId="{2EC67E58-06B2-1306-D940-DD496B66D09C}"/>
          </ac:cxnSpMkLst>
        </pc:cxnChg>
        <pc:cxnChg chg="mod">
          <ac:chgData name="Dennes Oliveira" userId="323de684-1443-4294-b49c-0580e7f2d82a" providerId="ADAL" clId="{B32C015E-D250-462F-962C-08E59EB2BEBC}" dt="2023-11-28T00:07:38.535" v="2" actId="208"/>
          <ac:cxnSpMkLst>
            <pc:docMk/>
            <pc:sldMk cId="4143039166" sldId="270"/>
            <ac:cxnSpMk id="30" creationId="{3FE24037-6872-AAD5-546B-F973B42F3607}"/>
          </ac:cxnSpMkLst>
        </pc:cxnChg>
        <pc:cxnChg chg="mod topLvl">
          <ac:chgData name="Dennes Oliveira" userId="323de684-1443-4294-b49c-0580e7f2d82a" providerId="ADAL" clId="{B32C015E-D250-462F-962C-08E59EB2BEBC}" dt="2023-11-28T00:09:31.500" v="10" actId="164"/>
          <ac:cxnSpMkLst>
            <pc:docMk/>
            <pc:sldMk cId="4143039166" sldId="270"/>
            <ac:cxnSpMk id="33" creationId="{A3E54EDC-4636-82BC-72E1-84E27A3EA7C9}"/>
          </ac:cxnSpMkLst>
        </pc:cxnChg>
        <pc:cxnChg chg="mod topLvl">
          <ac:chgData name="Dennes Oliveira" userId="323de684-1443-4294-b49c-0580e7f2d82a" providerId="ADAL" clId="{B32C015E-D250-462F-962C-08E59EB2BEBC}" dt="2023-11-28T00:10:41.999" v="20" actId="164"/>
          <ac:cxnSpMkLst>
            <pc:docMk/>
            <pc:sldMk cId="4143039166" sldId="270"/>
            <ac:cxnSpMk id="38" creationId="{7A8076D4-FF52-2F2E-5C7B-3D0848EA21CD}"/>
          </ac:cxnSpMkLst>
        </pc:cxnChg>
        <pc:cxnChg chg="mod topLvl">
          <ac:chgData name="Dennes Oliveira" userId="323de684-1443-4294-b49c-0580e7f2d82a" providerId="ADAL" clId="{B32C015E-D250-462F-962C-08E59EB2BEBC}" dt="2023-11-28T00:10:19.395" v="17" actId="164"/>
          <ac:cxnSpMkLst>
            <pc:docMk/>
            <pc:sldMk cId="4143039166" sldId="270"/>
            <ac:cxnSpMk id="42" creationId="{9E3778DC-4A44-59F3-4D77-2BFA9663F983}"/>
          </ac:cxnSpMkLst>
        </pc:cxnChg>
        <pc:cxnChg chg="del mod">
          <ac:chgData name="Dennes Oliveira" userId="323de684-1443-4294-b49c-0580e7f2d82a" providerId="ADAL" clId="{B32C015E-D250-462F-962C-08E59EB2BEBC}" dt="2023-11-28T00:22:23.421" v="56" actId="478"/>
          <ac:cxnSpMkLst>
            <pc:docMk/>
            <pc:sldMk cId="4143039166" sldId="270"/>
            <ac:cxnSpMk id="57" creationId="{9B4BBE23-499F-0673-8504-8B36A9E58B2A}"/>
          </ac:cxnSpMkLst>
        </pc:cxnChg>
        <pc:cxnChg chg="del mod">
          <ac:chgData name="Dennes Oliveira" userId="323de684-1443-4294-b49c-0580e7f2d82a" providerId="ADAL" clId="{B32C015E-D250-462F-962C-08E59EB2BEBC}" dt="2023-11-28T00:22:23.421" v="56" actId="478"/>
          <ac:cxnSpMkLst>
            <pc:docMk/>
            <pc:sldMk cId="4143039166" sldId="270"/>
            <ac:cxnSpMk id="59" creationId="{7C2533B3-85EF-D680-AEC8-3FC532C913B8}"/>
          </ac:cxnSpMkLst>
        </pc:cxnChg>
        <pc:cxnChg chg="mod topLvl">
          <ac:chgData name="Dennes Oliveira" userId="323de684-1443-4294-b49c-0580e7f2d82a" providerId="ADAL" clId="{B32C015E-D250-462F-962C-08E59EB2BEBC}" dt="2023-11-28T00:17:33.895" v="43" actId="164"/>
          <ac:cxnSpMkLst>
            <pc:docMk/>
            <pc:sldMk cId="4143039166" sldId="270"/>
            <ac:cxnSpMk id="70" creationId="{B280DCB6-82F8-3321-F69F-509ADA4BD633}"/>
          </ac:cxnSpMkLst>
        </pc:cxnChg>
        <pc:cxnChg chg="mod topLvl">
          <ac:chgData name="Dennes Oliveira" userId="323de684-1443-4294-b49c-0580e7f2d82a" providerId="ADAL" clId="{B32C015E-D250-462F-962C-08E59EB2BEBC}" dt="2023-11-28T00:18:07.497" v="48" actId="164"/>
          <ac:cxnSpMkLst>
            <pc:docMk/>
            <pc:sldMk cId="4143039166" sldId="270"/>
            <ac:cxnSpMk id="72" creationId="{554F2FFA-5E47-3FC6-1CE7-D56B51F2EA2F}"/>
          </ac:cxnSpMkLst>
        </pc:cxnChg>
      </pc:sldChg>
      <pc:sldChg chg="add del">
        <pc:chgData name="Dennes Oliveira" userId="323de684-1443-4294-b49c-0580e7f2d82a" providerId="ADAL" clId="{B32C015E-D250-462F-962C-08E59EB2BEBC}" dt="2023-11-28T00:14:12.595" v="28" actId="47"/>
        <pc:sldMkLst>
          <pc:docMk/>
          <pc:sldMk cId="2827242417" sldId="271"/>
        </pc:sldMkLst>
      </pc:sldChg>
      <pc:sldChg chg="addSp delSp modSp new mod modClrScheme modAnim chgLayout">
        <pc:chgData name="Dennes Oliveira" userId="323de684-1443-4294-b49c-0580e7f2d82a" providerId="ADAL" clId="{B32C015E-D250-462F-962C-08E59EB2BEBC}" dt="2023-11-28T00:25:33.421" v="192"/>
        <pc:sldMkLst>
          <pc:docMk/>
          <pc:sldMk cId="4101052369" sldId="271"/>
        </pc:sldMkLst>
        <pc:spChg chg="del mod ord">
          <ac:chgData name="Dennes Oliveira" userId="323de684-1443-4294-b49c-0580e7f2d82a" providerId="ADAL" clId="{B32C015E-D250-462F-962C-08E59EB2BEBC}" dt="2023-11-28T00:23:54.194" v="58" actId="700"/>
          <ac:spMkLst>
            <pc:docMk/>
            <pc:sldMk cId="4101052369" sldId="271"/>
            <ac:spMk id="2" creationId="{FAA225D2-52D2-4A7A-32A5-FB4D5B3ECBA8}"/>
          </ac:spMkLst>
        </pc:spChg>
        <pc:spChg chg="add mod ord">
          <ac:chgData name="Dennes Oliveira" userId="323de684-1443-4294-b49c-0580e7f2d82a" providerId="ADAL" clId="{B32C015E-D250-462F-962C-08E59EB2BEBC}" dt="2023-11-28T00:24:53.096" v="189" actId="26606"/>
          <ac:spMkLst>
            <pc:docMk/>
            <pc:sldMk cId="4101052369" sldId="271"/>
            <ac:spMk id="3" creationId="{96E570D3-3761-7D95-84B8-FABA530008F0}"/>
          </ac:spMkLst>
        </pc:spChg>
        <pc:spChg chg="add del mod ord">
          <ac:chgData name="Dennes Oliveira" userId="323de684-1443-4294-b49c-0580e7f2d82a" providerId="ADAL" clId="{B32C015E-D250-462F-962C-08E59EB2BEBC}" dt="2023-11-28T00:24:53.096" v="189" actId="26606"/>
          <ac:spMkLst>
            <pc:docMk/>
            <pc:sldMk cId="4101052369" sldId="271"/>
            <ac:spMk id="4" creationId="{5131E404-8906-8B7A-DD07-A13A135D0EF4}"/>
          </ac:spMkLst>
        </pc:spChg>
        <pc:graphicFrameChg chg="add mod">
          <ac:chgData name="Dennes Oliveira" userId="323de684-1443-4294-b49c-0580e7f2d82a" providerId="ADAL" clId="{B32C015E-D250-462F-962C-08E59EB2BEBC}" dt="2023-11-28T00:25:16.835" v="190" actId="12269"/>
          <ac:graphicFrameMkLst>
            <pc:docMk/>
            <pc:sldMk cId="4101052369" sldId="271"/>
            <ac:graphicFrameMk id="6" creationId="{177EEC80-6CA6-099F-68F9-DDA9C74DA0B6}"/>
          </ac:graphicFrameMkLst>
        </pc:graphicFrameChg>
      </pc:sldChg>
      <pc:sldChg chg="addSp delSp new mod modClrScheme chgLayout">
        <pc:chgData name="Dennes Oliveira" userId="323de684-1443-4294-b49c-0580e7f2d82a" providerId="ADAL" clId="{B32C015E-D250-462F-962C-08E59EB2BEBC}" dt="2023-11-28T00:28:23.274" v="196" actId="22"/>
        <pc:sldMkLst>
          <pc:docMk/>
          <pc:sldMk cId="3516632628" sldId="272"/>
        </pc:sldMkLst>
        <pc:spChg chg="del">
          <ac:chgData name="Dennes Oliveira" userId="323de684-1443-4294-b49c-0580e7f2d82a" providerId="ADAL" clId="{B32C015E-D250-462F-962C-08E59EB2BEBC}" dt="2023-11-28T00:28:21.660" v="195" actId="700"/>
          <ac:spMkLst>
            <pc:docMk/>
            <pc:sldMk cId="3516632628" sldId="272"/>
            <ac:spMk id="2" creationId="{F8E9A458-8F41-8CAA-F47D-C04E680ADFEB}"/>
          </ac:spMkLst>
        </pc:spChg>
        <pc:spChg chg="del">
          <ac:chgData name="Dennes Oliveira" userId="323de684-1443-4294-b49c-0580e7f2d82a" providerId="ADAL" clId="{B32C015E-D250-462F-962C-08E59EB2BEBC}" dt="2023-11-28T00:28:21.660" v="195" actId="700"/>
          <ac:spMkLst>
            <pc:docMk/>
            <pc:sldMk cId="3516632628" sldId="272"/>
            <ac:spMk id="3" creationId="{743938D2-C836-FC1C-F31F-C6A4AD039281}"/>
          </ac:spMkLst>
        </pc:spChg>
        <pc:picChg chg="add">
          <ac:chgData name="Dennes Oliveira" userId="323de684-1443-4294-b49c-0580e7f2d82a" providerId="ADAL" clId="{B32C015E-D250-462F-962C-08E59EB2BEBC}" dt="2023-11-28T00:28:23.274" v="196" actId="22"/>
          <ac:picMkLst>
            <pc:docMk/>
            <pc:sldMk cId="3516632628" sldId="272"/>
            <ac:picMk id="5" creationId="{166A412C-EFF5-30CB-95B3-9436E4939188}"/>
          </ac:picMkLst>
        </pc:picChg>
      </pc:sldChg>
      <pc:sldChg chg="addSp delSp modSp new del mod modClrScheme chgLayout">
        <pc:chgData name="Dennes Oliveira" userId="323de684-1443-4294-b49c-0580e7f2d82a" providerId="ADAL" clId="{B32C015E-D250-462F-962C-08E59EB2BEBC}" dt="2023-12-05T20:17:36.541" v="1316" actId="47"/>
        <pc:sldMkLst>
          <pc:docMk/>
          <pc:sldMk cId="366024792" sldId="273"/>
        </pc:sldMkLst>
        <pc:spChg chg="del">
          <ac:chgData name="Dennes Oliveira" userId="323de684-1443-4294-b49c-0580e7f2d82a" providerId="ADAL" clId="{B32C015E-D250-462F-962C-08E59EB2BEBC}" dt="2023-11-28T00:28:37.003" v="197" actId="700"/>
          <ac:spMkLst>
            <pc:docMk/>
            <pc:sldMk cId="366024792" sldId="273"/>
            <ac:spMk id="2" creationId="{CE87DF04-442F-01AA-A7CF-8A76CE68C3D3}"/>
          </ac:spMkLst>
        </pc:spChg>
        <pc:spChg chg="del mod ord">
          <ac:chgData name="Dennes Oliveira" userId="323de684-1443-4294-b49c-0580e7f2d82a" providerId="ADAL" clId="{B32C015E-D250-462F-962C-08E59EB2BEBC}" dt="2023-11-28T00:28:37.003" v="197" actId="700"/>
          <ac:spMkLst>
            <pc:docMk/>
            <pc:sldMk cId="366024792" sldId="273"/>
            <ac:spMk id="3" creationId="{9C78E7AF-30F1-D433-959B-9E0D1726CF5F}"/>
          </ac:spMkLst>
        </pc:spChg>
        <pc:spChg chg="add mod ord">
          <ac:chgData name="Dennes Oliveira" userId="323de684-1443-4294-b49c-0580e7f2d82a" providerId="ADAL" clId="{B32C015E-D250-462F-962C-08E59EB2BEBC}" dt="2023-11-28T00:28:56.671" v="199" actId="122"/>
          <ac:spMkLst>
            <pc:docMk/>
            <pc:sldMk cId="366024792" sldId="273"/>
            <ac:spMk id="4" creationId="{BD8C1B70-21B9-4E71-36D3-C35F39F99B40}"/>
          </ac:spMkLst>
        </pc:spChg>
        <pc:picChg chg="add">
          <ac:chgData name="Dennes Oliveira" userId="323de684-1443-4294-b49c-0580e7f2d82a" providerId="ADAL" clId="{B32C015E-D250-462F-962C-08E59EB2BEBC}" dt="2023-12-05T20:17:07.280" v="1310" actId="22"/>
          <ac:picMkLst>
            <pc:docMk/>
            <pc:sldMk cId="366024792" sldId="273"/>
            <ac:picMk id="3" creationId="{A5E39397-B958-BC17-C1F7-B8E3D6815518}"/>
          </ac:picMkLst>
        </pc:picChg>
      </pc:sldChg>
      <pc:sldChg chg="addSp modSp new mod ord modClrScheme chgLayout">
        <pc:chgData name="Dennes Oliveira" userId="323de684-1443-4294-b49c-0580e7f2d82a" providerId="ADAL" clId="{B32C015E-D250-462F-962C-08E59EB2BEBC}" dt="2023-12-05T20:21:29.673" v="1337"/>
        <pc:sldMkLst>
          <pc:docMk/>
          <pc:sldMk cId="3370915624" sldId="274"/>
        </pc:sldMkLst>
        <pc:spChg chg="add mod">
          <ac:chgData name="Dennes Oliveira" userId="323de684-1443-4294-b49c-0580e7f2d82a" providerId="ADAL" clId="{B32C015E-D250-462F-962C-08E59EB2BEBC}" dt="2023-11-28T00:29:57.511" v="217" actId="20577"/>
          <ac:spMkLst>
            <pc:docMk/>
            <pc:sldMk cId="3370915624" sldId="274"/>
            <ac:spMk id="2" creationId="{1DB22F2C-2A78-75BC-7A85-70C0E9A93462}"/>
          </ac:spMkLst>
        </pc:spChg>
      </pc:sldChg>
      <pc:sldChg chg="add">
        <pc:chgData name="Dennes Oliveira" userId="323de684-1443-4294-b49c-0580e7f2d82a" providerId="ADAL" clId="{B32C015E-D250-462F-962C-08E59EB2BEBC}" dt="2023-11-28T00:33:14.463" v="218"/>
        <pc:sldMkLst>
          <pc:docMk/>
          <pc:sldMk cId="1055231916" sldId="312"/>
        </pc:sldMkLst>
      </pc:sldChg>
      <pc:sldChg chg="add">
        <pc:chgData name="Dennes Oliveira" userId="323de684-1443-4294-b49c-0580e7f2d82a" providerId="ADAL" clId="{B32C015E-D250-462F-962C-08E59EB2BEBC}" dt="2023-11-28T00:33:14.463" v="218"/>
        <pc:sldMkLst>
          <pc:docMk/>
          <pc:sldMk cId="1607270783" sldId="314"/>
        </pc:sldMkLst>
      </pc:sldChg>
      <pc:sldChg chg="add ord">
        <pc:chgData name="Dennes Oliveira" userId="323de684-1443-4294-b49c-0580e7f2d82a" providerId="ADAL" clId="{B32C015E-D250-462F-962C-08E59EB2BEBC}" dt="2023-12-06T21:34:31.677" v="2014"/>
        <pc:sldMkLst>
          <pc:docMk/>
          <pc:sldMk cId="3253587209" sldId="343"/>
        </pc:sldMkLst>
      </pc:sldChg>
      <pc:sldChg chg="add">
        <pc:chgData name="Dennes Oliveira" userId="323de684-1443-4294-b49c-0580e7f2d82a" providerId="ADAL" clId="{B32C015E-D250-462F-962C-08E59EB2BEBC}" dt="2023-11-28T00:33:14.463" v="218"/>
        <pc:sldMkLst>
          <pc:docMk/>
          <pc:sldMk cId="3774621724" sldId="2076137129"/>
        </pc:sldMkLst>
      </pc:sldChg>
      <pc:sldChg chg="add">
        <pc:chgData name="Dennes Oliveira" userId="323de684-1443-4294-b49c-0580e7f2d82a" providerId="ADAL" clId="{B32C015E-D250-462F-962C-08E59EB2BEBC}" dt="2023-11-28T00:33:25.510" v="219"/>
        <pc:sldMkLst>
          <pc:docMk/>
          <pc:sldMk cId="84661004" sldId="2076137130"/>
        </pc:sldMkLst>
      </pc:sldChg>
      <pc:sldChg chg="addSp delSp modSp new mod modClrScheme chgLayout">
        <pc:chgData name="Dennes Oliveira" userId="323de684-1443-4294-b49c-0580e7f2d82a" providerId="ADAL" clId="{B32C015E-D250-462F-962C-08E59EB2BEBC}" dt="2023-12-05T19:05:21.724" v="270" actId="20577"/>
        <pc:sldMkLst>
          <pc:docMk/>
          <pc:sldMk cId="4185206222" sldId="2076137131"/>
        </pc:sldMkLst>
        <pc:spChg chg="del mod ord">
          <ac:chgData name="Dennes Oliveira" userId="323de684-1443-4294-b49c-0580e7f2d82a" providerId="ADAL" clId="{B32C015E-D250-462F-962C-08E59EB2BEBC}" dt="2023-12-05T19:05:06.104" v="245" actId="700"/>
          <ac:spMkLst>
            <pc:docMk/>
            <pc:sldMk cId="4185206222" sldId="2076137131"/>
            <ac:spMk id="2" creationId="{5845F015-6CB1-0924-6001-5A118512935B}"/>
          </ac:spMkLst>
        </pc:spChg>
        <pc:spChg chg="del">
          <ac:chgData name="Dennes Oliveira" userId="323de684-1443-4294-b49c-0580e7f2d82a" providerId="ADAL" clId="{B32C015E-D250-462F-962C-08E59EB2BEBC}" dt="2023-12-05T19:05:06.104" v="245" actId="700"/>
          <ac:spMkLst>
            <pc:docMk/>
            <pc:sldMk cId="4185206222" sldId="2076137131"/>
            <ac:spMk id="3" creationId="{593F50A8-34B7-AF6D-E2CE-B5AEA853F663}"/>
          </ac:spMkLst>
        </pc:spChg>
        <pc:spChg chg="add mod ord">
          <ac:chgData name="Dennes Oliveira" userId="323de684-1443-4294-b49c-0580e7f2d82a" providerId="ADAL" clId="{B32C015E-D250-462F-962C-08E59EB2BEBC}" dt="2023-12-05T19:05:21.724" v="270" actId="20577"/>
          <ac:spMkLst>
            <pc:docMk/>
            <pc:sldMk cId="4185206222" sldId="2076137131"/>
            <ac:spMk id="4" creationId="{5834734D-6C1D-E4FE-DF77-F3513B3527B7}"/>
          </ac:spMkLst>
        </pc:spChg>
      </pc:sldChg>
      <pc:sldChg chg="addSp delSp modSp new del mod modClrScheme chgLayout">
        <pc:chgData name="Dennes Oliveira" userId="323de684-1443-4294-b49c-0580e7f2d82a" providerId="ADAL" clId="{B32C015E-D250-462F-962C-08E59EB2BEBC}" dt="2023-12-05T19:25:49.482" v="876" actId="47"/>
        <pc:sldMkLst>
          <pc:docMk/>
          <pc:sldMk cId="157388638" sldId="2076137132"/>
        </pc:sldMkLst>
        <pc:spChg chg="del mod ord">
          <ac:chgData name="Dennes Oliveira" userId="323de684-1443-4294-b49c-0580e7f2d82a" providerId="ADAL" clId="{B32C015E-D250-462F-962C-08E59EB2BEBC}" dt="2023-12-05T19:12:42.499" v="272" actId="700"/>
          <ac:spMkLst>
            <pc:docMk/>
            <pc:sldMk cId="157388638" sldId="2076137132"/>
            <ac:spMk id="2" creationId="{5BCE7967-8755-16DB-BB31-97A67A7BC292}"/>
          </ac:spMkLst>
        </pc:spChg>
        <pc:spChg chg="add mod ord">
          <ac:chgData name="Dennes Oliveira" userId="323de684-1443-4294-b49c-0580e7f2d82a" providerId="ADAL" clId="{B32C015E-D250-462F-962C-08E59EB2BEBC}" dt="2023-12-05T19:12:49.931" v="295" actId="20577"/>
          <ac:spMkLst>
            <pc:docMk/>
            <pc:sldMk cId="157388638" sldId="2076137132"/>
            <ac:spMk id="3" creationId="{6EEC66AA-671B-102A-9FE2-976F16C7156A}"/>
          </ac:spMkLst>
        </pc:spChg>
        <pc:spChg chg="add del mod ord">
          <ac:chgData name="Dennes Oliveira" userId="323de684-1443-4294-b49c-0580e7f2d82a" providerId="ADAL" clId="{B32C015E-D250-462F-962C-08E59EB2BEBC}" dt="2023-12-05T19:14:06.467" v="296" actId="3680"/>
          <ac:spMkLst>
            <pc:docMk/>
            <pc:sldMk cId="157388638" sldId="2076137132"/>
            <ac:spMk id="4" creationId="{4335A7A1-A802-B5C6-0364-85A9E507FC70}"/>
          </ac:spMkLst>
        </pc:spChg>
        <pc:graphicFrameChg chg="add mod ord modGraphic">
          <ac:chgData name="Dennes Oliveira" userId="323de684-1443-4294-b49c-0580e7f2d82a" providerId="ADAL" clId="{B32C015E-D250-462F-962C-08E59EB2BEBC}" dt="2023-12-05T19:23:06.166" v="867" actId="242"/>
          <ac:graphicFrameMkLst>
            <pc:docMk/>
            <pc:sldMk cId="157388638" sldId="2076137132"/>
            <ac:graphicFrameMk id="5" creationId="{FEA77492-3308-28B1-5D0E-7B5922C317B0}"/>
          </ac:graphicFrameMkLst>
        </pc:graphicFrameChg>
      </pc:sldChg>
      <pc:sldChg chg="add del">
        <pc:chgData name="Dennes Oliveira" userId="323de684-1443-4294-b49c-0580e7f2d82a" providerId="ADAL" clId="{B32C015E-D250-462F-962C-08E59EB2BEBC}" dt="2023-12-05T19:25:50.541" v="877" actId="47"/>
        <pc:sldMkLst>
          <pc:docMk/>
          <pc:sldMk cId="2033326643" sldId="2076137133"/>
        </pc:sldMkLst>
      </pc:sldChg>
      <pc:sldChg chg="modSp add mod">
        <pc:chgData name="Dennes Oliveira" userId="323de684-1443-4294-b49c-0580e7f2d82a" providerId="ADAL" clId="{B32C015E-D250-462F-962C-08E59EB2BEBC}" dt="2023-12-05T19:23:43.485" v="871" actId="2165"/>
        <pc:sldMkLst>
          <pc:docMk/>
          <pc:sldMk cId="4071347259" sldId="2076137134"/>
        </pc:sldMkLst>
        <pc:graphicFrameChg chg="modGraphic">
          <ac:chgData name="Dennes Oliveira" userId="323de684-1443-4294-b49c-0580e7f2d82a" providerId="ADAL" clId="{B32C015E-D250-462F-962C-08E59EB2BEBC}" dt="2023-12-05T19:23:43.485" v="871" actId="2165"/>
          <ac:graphicFrameMkLst>
            <pc:docMk/>
            <pc:sldMk cId="4071347259" sldId="2076137134"/>
            <ac:graphicFrameMk id="5" creationId="{FEA77492-3308-28B1-5D0E-7B5922C317B0}"/>
          </ac:graphicFrameMkLst>
        </pc:graphicFrameChg>
      </pc:sldChg>
      <pc:sldChg chg="modSp add mod">
        <pc:chgData name="Dennes Oliveira" userId="323de684-1443-4294-b49c-0580e7f2d82a" providerId="ADAL" clId="{B32C015E-D250-462F-962C-08E59EB2BEBC}" dt="2023-12-05T19:47:16.830" v="1293" actId="20577"/>
        <pc:sldMkLst>
          <pc:docMk/>
          <pc:sldMk cId="226491036" sldId="2076137135"/>
        </pc:sldMkLst>
        <pc:graphicFrameChg chg="modGraphic">
          <ac:chgData name="Dennes Oliveira" userId="323de684-1443-4294-b49c-0580e7f2d82a" providerId="ADAL" clId="{B32C015E-D250-462F-962C-08E59EB2BEBC}" dt="2023-12-05T19:47:16.830" v="1293" actId="20577"/>
          <ac:graphicFrameMkLst>
            <pc:docMk/>
            <pc:sldMk cId="226491036" sldId="2076137135"/>
            <ac:graphicFrameMk id="5" creationId="{FEA77492-3308-28B1-5D0E-7B5922C317B0}"/>
          </ac:graphicFrameMkLst>
        </pc:graphicFrameChg>
      </pc:sldChg>
      <pc:sldChg chg="modSp add mod">
        <pc:chgData name="Dennes Oliveira" userId="323de684-1443-4294-b49c-0580e7f2d82a" providerId="ADAL" clId="{B32C015E-D250-462F-962C-08E59EB2BEBC}" dt="2023-12-05T19:25:01.627" v="873" actId="2165"/>
        <pc:sldMkLst>
          <pc:docMk/>
          <pc:sldMk cId="2415913593" sldId="2076137136"/>
        </pc:sldMkLst>
        <pc:graphicFrameChg chg="modGraphic">
          <ac:chgData name="Dennes Oliveira" userId="323de684-1443-4294-b49c-0580e7f2d82a" providerId="ADAL" clId="{B32C015E-D250-462F-962C-08E59EB2BEBC}" dt="2023-12-05T19:25:01.627" v="873" actId="2165"/>
          <ac:graphicFrameMkLst>
            <pc:docMk/>
            <pc:sldMk cId="2415913593" sldId="2076137136"/>
            <ac:graphicFrameMk id="5" creationId="{FEA77492-3308-28B1-5D0E-7B5922C317B0}"/>
          </ac:graphicFrameMkLst>
        </pc:graphicFrameChg>
      </pc:sldChg>
      <pc:sldChg chg="modSp add mod">
        <pc:chgData name="Dennes Oliveira" userId="323de684-1443-4294-b49c-0580e7f2d82a" providerId="ADAL" clId="{B32C015E-D250-462F-962C-08E59EB2BEBC}" dt="2023-12-05T19:25:44.417" v="875" actId="2165"/>
        <pc:sldMkLst>
          <pc:docMk/>
          <pc:sldMk cId="181901438" sldId="2076137137"/>
        </pc:sldMkLst>
        <pc:graphicFrameChg chg="modGraphic">
          <ac:chgData name="Dennes Oliveira" userId="323de684-1443-4294-b49c-0580e7f2d82a" providerId="ADAL" clId="{B32C015E-D250-462F-962C-08E59EB2BEBC}" dt="2023-12-05T19:25:44.417" v="875" actId="2165"/>
          <ac:graphicFrameMkLst>
            <pc:docMk/>
            <pc:sldMk cId="181901438" sldId="2076137137"/>
            <ac:graphicFrameMk id="5" creationId="{FEA77492-3308-28B1-5D0E-7B5922C317B0}"/>
          </ac:graphicFrameMkLst>
        </pc:graphicFrameChg>
      </pc:sldChg>
      <pc:sldChg chg="addSp delSp modSp new mod">
        <pc:chgData name="Dennes Oliveira" userId="323de684-1443-4294-b49c-0580e7f2d82a" providerId="ADAL" clId="{B32C015E-D250-462F-962C-08E59EB2BEBC}" dt="2023-12-05T19:42:48.842" v="1054" actId="2165"/>
        <pc:sldMkLst>
          <pc:docMk/>
          <pc:sldMk cId="1854446527" sldId="2076137138"/>
        </pc:sldMkLst>
        <pc:spChg chg="mod">
          <ac:chgData name="Dennes Oliveira" userId="323de684-1443-4294-b49c-0580e7f2d82a" providerId="ADAL" clId="{B32C015E-D250-462F-962C-08E59EB2BEBC}" dt="2023-12-05T19:28:05.433" v="895" actId="20577"/>
          <ac:spMkLst>
            <pc:docMk/>
            <pc:sldMk cId="1854446527" sldId="2076137138"/>
            <ac:spMk id="2" creationId="{06D1D975-125F-86FF-1CE8-A07DE207F7FF}"/>
          </ac:spMkLst>
        </pc:spChg>
        <pc:spChg chg="del mod">
          <ac:chgData name="Dennes Oliveira" userId="323de684-1443-4294-b49c-0580e7f2d82a" providerId="ADAL" clId="{B32C015E-D250-462F-962C-08E59EB2BEBC}" dt="2023-12-05T19:30:56.202" v="900" actId="3680"/>
          <ac:spMkLst>
            <pc:docMk/>
            <pc:sldMk cId="1854446527" sldId="2076137138"/>
            <ac:spMk id="3" creationId="{F0FE5C15-4E4F-56DD-EFAA-0EB2C9091EC9}"/>
          </ac:spMkLst>
        </pc:spChg>
        <pc:graphicFrameChg chg="add mod ord modGraphic">
          <ac:chgData name="Dennes Oliveira" userId="323de684-1443-4294-b49c-0580e7f2d82a" providerId="ADAL" clId="{B32C015E-D250-462F-962C-08E59EB2BEBC}" dt="2023-12-05T19:42:48.842" v="1054" actId="2165"/>
          <ac:graphicFrameMkLst>
            <pc:docMk/>
            <pc:sldMk cId="1854446527" sldId="2076137138"/>
            <ac:graphicFrameMk id="4" creationId="{60C00B2E-7B6B-34C0-FCBB-928BD49327E8}"/>
          </ac:graphicFrameMkLst>
        </pc:graphicFrameChg>
      </pc:sldChg>
      <pc:sldChg chg="addSp modSp add mod modAnim">
        <pc:chgData name="Dennes Oliveira" userId="323de684-1443-4294-b49c-0580e7f2d82a" providerId="ADAL" clId="{B32C015E-D250-462F-962C-08E59EB2BEBC}" dt="2023-12-05T19:45:28.512" v="1203"/>
        <pc:sldMkLst>
          <pc:docMk/>
          <pc:sldMk cId="919448786" sldId="2076137139"/>
        </pc:sldMkLst>
        <pc:spChg chg="add">
          <ac:chgData name="Dennes Oliveira" userId="323de684-1443-4294-b49c-0580e7f2d82a" providerId="ADAL" clId="{B32C015E-D250-462F-962C-08E59EB2BEBC}" dt="2023-12-05T19:43:04.091" v="1055" actId="11529"/>
          <ac:spMkLst>
            <pc:docMk/>
            <pc:sldMk cId="919448786" sldId="2076137139"/>
            <ac:spMk id="3" creationId="{F5494FED-B5A9-28AF-83EC-27A9C8CEEA03}"/>
          </ac:spMkLst>
        </pc:spChg>
        <pc:spChg chg="add mod">
          <ac:chgData name="Dennes Oliveira" userId="323de684-1443-4294-b49c-0580e7f2d82a" providerId="ADAL" clId="{B32C015E-D250-462F-962C-08E59EB2BEBC}" dt="2023-12-05T19:45:20.717" v="1202" actId="122"/>
          <ac:spMkLst>
            <pc:docMk/>
            <pc:sldMk cId="919448786" sldId="2076137139"/>
            <ac:spMk id="5" creationId="{E19D2804-F844-8AC5-F14C-94C2F47CB4CD}"/>
          </ac:spMkLst>
        </pc:spChg>
      </pc:sldChg>
      <pc:sldChg chg="addSp delSp new mod modClrScheme chgLayout">
        <pc:chgData name="Dennes Oliveira" userId="323de684-1443-4294-b49c-0580e7f2d82a" providerId="ADAL" clId="{B32C015E-D250-462F-962C-08E59EB2BEBC}" dt="2023-12-05T20:03:04.659" v="1298" actId="22"/>
        <pc:sldMkLst>
          <pc:docMk/>
          <pc:sldMk cId="3896749332" sldId="2076137140"/>
        </pc:sldMkLst>
        <pc:spChg chg="del">
          <ac:chgData name="Dennes Oliveira" userId="323de684-1443-4294-b49c-0580e7f2d82a" providerId="ADAL" clId="{B32C015E-D250-462F-962C-08E59EB2BEBC}" dt="2023-12-05T20:03:03.207" v="1297" actId="700"/>
          <ac:spMkLst>
            <pc:docMk/>
            <pc:sldMk cId="3896749332" sldId="2076137140"/>
            <ac:spMk id="2" creationId="{2F2168F2-0BD1-0958-1D90-D43E07B1A4D0}"/>
          </ac:spMkLst>
        </pc:spChg>
        <pc:spChg chg="del">
          <ac:chgData name="Dennes Oliveira" userId="323de684-1443-4294-b49c-0580e7f2d82a" providerId="ADAL" clId="{B32C015E-D250-462F-962C-08E59EB2BEBC}" dt="2023-12-05T20:03:03.207" v="1297" actId="700"/>
          <ac:spMkLst>
            <pc:docMk/>
            <pc:sldMk cId="3896749332" sldId="2076137140"/>
            <ac:spMk id="3" creationId="{B1B4F5B7-B5FB-08D8-59AA-0FC97DCD6FB9}"/>
          </ac:spMkLst>
        </pc:spChg>
        <pc:picChg chg="add">
          <ac:chgData name="Dennes Oliveira" userId="323de684-1443-4294-b49c-0580e7f2d82a" providerId="ADAL" clId="{B32C015E-D250-462F-962C-08E59EB2BEBC}" dt="2023-12-05T20:03:04.659" v="1298" actId="22"/>
          <ac:picMkLst>
            <pc:docMk/>
            <pc:sldMk cId="3896749332" sldId="2076137140"/>
            <ac:picMk id="5" creationId="{E7841561-8505-C70F-D069-7F28830C85A2}"/>
          </ac:picMkLst>
        </pc:picChg>
      </pc:sldChg>
      <pc:sldChg chg="addSp delSp new mod ord modClrScheme chgLayout">
        <pc:chgData name="Dennes Oliveira" userId="323de684-1443-4294-b49c-0580e7f2d82a" providerId="ADAL" clId="{B32C015E-D250-462F-962C-08E59EB2BEBC}" dt="2023-12-05T20:07:19.081" v="1308" actId="22"/>
        <pc:sldMkLst>
          <pc:docMk/>
          <pc:sldMk cId="393471244" sldId="2076137141"/>
        </pc:sldMkLst>
        <pc:spChg chg="del">
          <ac:chgData name="Dennes Oliveira" userId="323de684-1443-4294-b49c-0580e7f2d82a" providerId="ADAL" clId="{B32C015E-D250-462F-962C-08E59EB2BEBC}" dt="2023-12-05T20:03:26.312" v="1300" actId="700"/>
          <ac:spMkLst>
            <pc:docMk/>
            <pc:sldMk cId="393471244" sldId="2076137141"/>
            <ac:spMk id="2" creationId="{7EC94976-BF66-70DE-47E7-6907085AD51B}"/>
          </ac:spMkLst>
        </pc:spChg>
        <pc:spChg chg="del">
          <ac:chgData name="Dennes Oliveira" userId="323de684-1443-4294-b49c-0580e7f2d82a" providerId="ADAL" clId="{B32C015E-D250-462F-962C-08E59EB2BEBC}" dt="2023-12-05T20:03:26.312" v="1300" actId="700"/>
          <ac:spMkLst>
            <pc:docMk/>
            <pc:sldMk cId="393471244" sldId="2076137141"/>
            <ac:spMk id="3" creationId="{10032E1D-A774-89A4-C07C-0F9C0C0F403A}"/>
          </ac:spMkLst>
        </pc:spChg>
        <pc:picChg chg="add">
          <ac:chgData name="Dennes Oliveira" userId="323de684-1443-4294-b49c-0580e7f2d82a" providerId="ADAL" clId="{B32C015E-D250-462F-962C-08E59EB2BEBC}" dt="2023-12-05T20:07:19.081" v="1308" actId="22"/>
          <ac:picMkLst>
            <pc:docMk/>
            <pc:sldMk cId="393471244" sldId="2076137141"/>
            <ac:picMk id="5" creationId="{B23F7963-8F2F-0C3D-E305-B4AD92E48B91}"/>
          </ac:picMkLst>
        </pc:picChg>
      </pc:sldChg>
      <pc:sldChg chg="addSp delSp new mod ord modClrScheme chgLayout">
        <pc:chgData name="Dennes Oliveira" userId="323de684-1443-4294-b49c-0580e7f2d82a" providerId="ADAL" clId="{B32C015E-D250-462F-962C-08E59EB2BEBC}" dt="2023-12-05T20:06:36.943" v="1305"/>
        <pc:sldMkLst>
          <pc:docMk/>
          <pc:sldMk cId="2788741055" sldId="2076137142"/>
        </pc:sldMkLst>
        <pc:spChg chg="del">
          <ac:chgData name="Dennes Oliveira" userId="323de684-1443-4294-b49c-0580e7f2d82a" providerId="ADAL" clId="{B32C015E-D250-462F-962C-08E59EB2BEBC}" dt="2023-12-05T20:03:35.410" v="1302" actId="700"/>
          <ac:spMkLst>
            <pc:docMk/>
            <pc:sldMk cId="2788741055" sldId="2076137142"/>
            <ac:spMk id="2" creationId="{F002CD6F-48A2-1BBD-1E7F-5A7DC566413C}"/>
          </ac:spMkLst>
        </pc:spChg>
        <pc:spChg chg="del">
          <ac:chgData name="Dennes Oliveira" userId="323de684-1443-4294-b49c-0580e7f2d82a" providerId="ADAL" clId="{B32C015E-D250-462F-962C-08E59EB2BEBC}" dt="2023-12-05T20:03:35.410" v="1302" actId="700"/>
          <ac:spMkLst>
            <pc:docMk/>
            <pc:sldMk cId="2788741055" sldId="2076137142"/>
            <ac:spMk id="3" creationId="{6B1FAAA1-D022-9AAE-40EE-C3AF57A78FA7}"/>
          </ac:spMkLst>
        </pc:spChg>
        <pc:picChg chg="add">
          <ac:chgData name="Dennes Oliveira" userId="323de684-1443-4294-b49c-0580e7f2d82a" providerId="ADAL" clId="{B32C015E-D250-462F-962C-08E59EB2BEBC}" dt="2023-12-05T20:06:29.957" v="1303" actId="22"/>
          <ac:picMkLst>
            <pc:docMk/>
            <pc:sldMk cId="2788741055" sldId="2076137142"/>
            <ac:picMk id="5" creationId="{2340EE5B-4BD3-4E3A-F179-75952076C340}"/>
          </ac:picMkLst>
        </pc:picChg>
      </pc:sldChg>
      <pc:sldChg chg="addSp delSp modSp add mod">
        <pc:chgData name="Dennes Oliveira" userId="323de684-1443-4294-b49c-0580e7f2d82a" providerId="ADAL" clId="{B32C015E-D250-462F-962C-08E59EB2BEBC}" dt="2023-12-05T20:17:29.885" v="1315" actId="14100"/>
        <pc:sldMkLst>
          <pc:docMk/>
          <pc:sldMk cId="2831965290" sldId="2076137143"/>
        </pc:sldMkLst>
        <pc:spChg chg="del">
          <ac:chgData name="Dennes Oliveira" userId="323de684-1443-4294-b49c-0580e7f2d82a" providerId="ADAL" clId="{B32C015E-D250-462F-962C-08E59EB2BEBC}" dt="2023-12-05T20:17:20.680" v="1312" actId="478"/>
          <ac:spMkLst>
            <pc:docMk/>
            <pc:sldMk cId="2831965290" sldId="2076137143"/>
            <ac:spMk id="4" creationId="{BD8C1B70-21B9-4E71-36D3-C35F39F99B40}"/>
          </ac:spMkLst>
        </pc:spChg>
        <pc:spChg chg="add del mod">
          <ac:chgData name="Dennes Oliveira" userId="323de684-1443-4294-b49c-0580e7f2d82a" providerId="ADAL" clId="{B32C015E-D250-462F-962C-08E59EB2BEBC}" dt="2023-12-05T20:17:22.879" v="1313" actId="478"/>
          <ac:spMkLst>
            <pc:docMk/>
            <pc:sldMk cId="2831965290" sldId="2076137143"/>
            <ac:spMk id="5" creationId="{0CBD2349-0799-34D0-D7C7-D14B3E4352D0}"/>
          </ac:spMkLst>
        </pc:spChg>
        <pc:picChg chg="mod">
          <ac:chgData name="Dennes Oliveira" userId="323de684-1443-4294-b49c-0580e7f2d82a" providerId="ADAL" clId="{B32C015E-D250-462F-962C-08E59EB2BEBC}" dt="2023-12-05T20:17:29.885" v="1315" actId="14100"/>
          <ac:picMkLst>
            <pc:docMk/>
            <pc:sldMk cId="2831965290" sldId="2076137143"/>
            <ac:picMk id="3" creationId="{A5E39397-B958-BC17-C1F7-B8E3D6815518}"/>
          </ac:picMkLst>
        </pc:picChg>
      </pc:sldChg>
      <pc:sldChg chg="addSp delSp modSp add mod modAnim">
        <pc:chgData name="Dennes Oliveira" userId="323de684-1443-4294-b49c-0580e7f2d82a" providerId="ADAL" clId="{B32C015E-D250-462F-962C-08E59EB2BEBC}" dt="2023-12-05T20:34:34.813" v="1400"/>
        <pc:sldMkLst>
          <pc:docMk/>
          <pc:sldMk cId="3833945255" sldId="2076137144"/>
        </pc:sldMkLst>
        <pc:spChg chg="add del mod">
          <ac:chgData name="Dennes Oliveira" userId="323de684-1443-4294-b49c-0580e7f2d82a" providerId="ADAL" clId="{B32C015E-D250-462F-962C-08E59EB2BEBC}" dt="2023-12-05T20:31:52.171" v="1381" actId="478"/>
          <ac:spMkLst>
            <pc:docMk/>
            <pc:sldMk cId="3833945255" sldId="2076137144"/>
            <ac:spMk id="17" creationId="{77A8C732-1BB4-8EEF-CE29-55D0E2821717}"/>
          </ac:spMkLst>
        </pc:spChg>
        <pc:spChg chg="mod">
          <ac:chgData name="Dennes Oliveira" userId="323de684-1443-4294-b49c-0580e7f2d82a" providerId="ADAL" clId="{B32C015E-D250-462F-962C-08E59EB2BEBC}" dt="2023-12-05T20:32:56.850" v="1391" actId="1076"/>
          <ac:spMkLst>
            <pc:docMk/>
            <pc:sldMk cId="3833945255" sldId="2076137144"/>
            <ac:spMk id="46" creationId="{D7A640FE-FAF0-8BF3-E8A9-F119D2C59006}"/>
          </ac:spMkLst>
        </pc:spChg>
        <pc:grpChg chg="mod">
          <ac:chgData name="Dennes Oliveira" userId="323de684-1443-4294-b49c-0580e7f2d82a" providerId="ADAL" clId="{B32C015E-D250-462F-962C-08E59EB2BEBC}" dt="2023-12-05T20:32:09.490" v="1383" actId="1076"/>
          <ac:grpSpMkLst>
            <pc:docMk/>
            <pc:sldMk cId="3833945255" sldId="2076137144"/>
            <ac:grpSpMk id="80" creationId="{42105D1C-1BB4-1CD9-FE2D-271ED146F1FD}"/>
          </ac:grpSpMkLst>
        </pc:grpChg>
        <pc:picChg chg="add mod">
          <ac:chgData name="Dennes Oliveira" userId="323de684-1443-4294-b49c-0580e7f2d82a" providerId="ADAL" clId="{B32C015E-D250-462F-962C-08E59EB2BEBC}" dt="2023-12-05T20:32:41.422" v="1389" actId="1076"/>
          <ac:picMkLst>
            <pc:docMk/>
            <pc:sldMk cId="3833945255" sldId="2076137144"/>
            <ac:picMk id="15" creationId="{F553BB38-B216-E856-A045-3B44451BDB82}"/>
          </ac:picMkLst>
        </pc:picChg>
        <pc:picChg chg="add mod">
          <ac:chgData name="Dennes Oliveira" userId="323de684-1443-4294-b49c-0580e7f2d82a" providerId="ADAL" clId="{B32C015E-D250-462F-962C-08E59EB2BEBC}" dt="2023-12-05T20:33:11.963" v="1393" actId="1076"/>
          <ac:picMkLst>
            <pc:docMk/>
            <pc:sldMk cId="3833945255" sldId="2076137144"/>
            <ac:picMk id="25" creationId="{3FF20823-D8C3-BABF-0504-DA8058BBB5F1}"/>
          </ac:picMkLst>
        </pc:picChg>
        <pc:cxnChg chg="add mod">
          <ac:chgData name="Dennes Oliveira" userId="323de684-1443-4294-b49c-0580e7f2d82a" providerId="ADAL" clId="{B32C015E-D250-462F-962C-08E59EB2BEBC}" dt="2023-12-05T20:33:52.952" v="1395" actId="13822"/>
          <ac:cxnSpMkLst>
            <pc:docMk/>
            <pc:sldMk cId="3833945255" sldId="2076137144"/>
            <ac:cxnSpMk id="31" creationId="{5CA355B3-5DA5-CA14-18F7-585C743E22A8}"/>
          </ac:cxnSpMkLst>
        </pc:cxnChg>
        <pc:cxnChg chg="add mod">
          <ac:chgData name="Dennes Oliveira" userId="323de684-1443-4294-b49c-0580e7f2d82a" providerId="ADAL" clId="{B32C015E-D250-462F-962C-08E59EB2BEBC}" dt="2023-12-05T20:34:04.835" v="1397" actId="13822"/>
          <ac:cxnSpMkLst>
            <pc:docMk/>
            <pc:sldMk cId="3833945255" sldId="2076137144"/>
            <ac:cxnSpMk id="37" creationId="{E28073BC-DE1E-303F-53D5-E9C426F8D490}"/>
          </ac:cxnSpMkLst>
        </pc:cxnChg>
        <pc:cxnChg chg="mod">
          <ac:chgData name="Dennes Oliveira" userId="323de684-1443-4294-b49c-0580e7f2d82a" providerId="ADAL" clId="{B32C015E-D250-462F-962C-08E59EB2BEBC}" dt="2023-12-05T20:32:41.422" v="1389" actId="1076"/>
          <ac:cxnSpMkLst>
            <pc:docMk/>
            <pc:sldMk cId="3833945255" sldId="2076137144"/>
            <ac:cxnSpMk id="38" creationId="{7A8076D4-FF52-2F2E-5C7B-3D0848EA21CD}"/>
          </ac:cxnSpMkLst>
        </pc:cxnChg>
      </pc:sldChg>
      <pc:sldChg chg="addSp delSp modSp new mod modClrScheme chgLayout">
        <pc:chgData name="Dennes Oliveira" userId="323de684-1443-4294-b49c-0580e7f2d82a" providerId="ADAL" clId="{B32C015E-D250-462F-962C-08E59EB2BEBC}" dt="2023-12-05T20:26:39.827" v="1377" actId="20577"/>
        <pc:sldMkLst>
          <pc:docMk/>
          <pc:sldMk cId="3953229978" sldId="2076137145"/>
        </pc:sldMkLst>
        <pc:spChg chg="del mod ord">
          <ac:chgData name="Dennes Oliveira" userId="323de684-1443-4294-b49c-0580e7f2d82a" providerId="ADAL" clId="{B32C015E-D250-462F-962C-08E59EB2BEBC}" dt="2023-12-05T20:26:31.897" v="1358" actId="700"/>
          <ac:spMkLst>
            <pc:docMk/>
            <pc:sldMk cId="3953229978" sldId="2076137145"/>
            <ac:spMk id="2" creationId="{28124D94-8050-5974-045F-135275CFE0AD}"/>
          </ac:spMkLst>
        </pc:spChg>
        <pc:spChg chg="add mod ord">
          <ac:chgData name="Dennes Oliveira" userId="323de684-1443-4294-b49c-0580e7f2d82a" providerId="ADAL" clId="{B32C015E-D250-462F-962C-08E59EB2BEBC}" dt="2023-12-05T20:26:39.827" v="1377" actId="20577"/>
          <ac:spMkLst>
            <pc:docMk/>
            <pc:sldMk cId="3953229978" sldId="2076137145"/>
            <ac:spMk id="3" creationId="{EB4BA6A0-ECD9-D147-1AB3-B885864A3BAA}"/>
          </ac:spMkLst>
        </pc:spChg>
      </pc:sldChg>
      <pc:sldChg chg="addSp delSp modSp new mod modClrScheme chgLayout">
        <pc:chgData name="Dennes Oliveira" userId="323de684-1443-4294-b49c-0580e7f2d82a" providerId="ADAL" clId="{B32C015E-D250-462F-962C-08E59EB2BEBC}" dt="2023-12-05T20:45:22.769" v="1745" actId="12269"/>
        <pc:sldMkLst>
          <pc:docMk/>
          <pc:sldMk cId="2149345102" sldId="2076137146"/>
        </pc:sldMkLst>
        <pc:spChg chg="add mod">
          <ac:chgData name="Dennes Oliveira" userId="323de684-1443-4294-b49c-0580e7f2d82a" providerId="ADAL" clId="{B32C015E-D250-462F-962C-08E59EB2BEBC}" dt="2023-12-05T20:36:27.945" v="1416" actId="20577"/>
          <ac:spMkLst>
            <pc:docMk/>
            <pc:sldMk cId="2149345102" sldId="2076137146"/>
            <ac:spMk id="2" creationId="{6FDBC289-1715-6C09-EAE6-DC076793E60F}"/>
          </ac:spMkLst>
        </pc:spChg>
        <pc:spChg chg="add del mod">
          <ac:chgData name="Dennes Oliveira" userId="323de684-1443-4294-b49c-0580e7f2d82a" providerId="ADAL" clId="{B32C015E-D250-462F-962C-08E59EB2BEBC}" dt="2023-12-05T20:45:20.451" v="1744" actId="12084"/>
          <ac:spMkLst>
            <pc:docMk/>
            <pc:sldMk cId="2149345102" sldId="2076137146"/>
            <ac:spMk id="3" creationId="{1514F2E6-F62F-D2E8-D93D-57DCFE420336}"/>
          </ac:spMkLst>
        </pc:spChg>
        <pc:graphicFrameChg chg="add mod">
          <ac:chgData name="Dennes Oliveira" userId="323de684-1443-4294-b49c-0580e7f2d82a" providerId="ADAL" clId="{B32C015E-D250-462F-962C-08E59EB2BEBC}" dt="2023-12-05T20:45:22.769" v="1745" actId="12269"/>
          <ac:graphicFrameMkLst>
            <pc:docMk/>
            <pc:sldMk cId="2149345102" sldId="2076137146"/>
            <ac:graphicFrameMk id="4" creationId="{FF611B47-E6BA-6095-2457-0127191A12F1}"/>
          </ac:graphicFrameMkLst>
        </pc:graphicFrameChg>
      </pc:sldChg>
      <pc:sldChg chg="addSp delSp modSp new mod modAnim">
        <pc:chgData name="Dennes Oliveira" userId="323de684-1443-4294-b49c-0580e7f2d82a" providerId="ADAL" clId="{B32C015E-D250-462F-962C-08E59EB2BEBC}" dt="2023-12-05T20:46:48.222" v="1827"/>
        <pc:sldMkLst>
          <pc:docMk/>
          <pc:sldMk cId="2626626006" sldId="2076137147"/>
        </pc:sldMkLst>
        <pc:spChg chg="mod">
          <ac:chgData name="Dennes Oliveira" userId="323de684-1443-4294-b49c-0580e7f2d82a" providerId="ADAL" clId="{B32C015E-D250-462F-962C-08E59EB2BEBC}" dt="2023-12-05T20:45:37.850" v="1771" actId="20577"/>
          <ac:spMkLst>
            <pc:docMk/>
            <pc:sldMk cId="2626626006" sldId="2076137147"/>
            <ac:spMk id="2" creationId="{FEE2F354-D9DA-A851-8697-BFBDAC8BFE99}"/>
          </ac:spMkLst>
        </pc:spChg>
        <pc:spChg chg="del mod">
          <ac:chgData name="Dennes Oliveira" userId="323de684-1443-4294-b49c-0580e7f2d82a" providerId="ADAL" clId="{B32C015E-D250-462F-962C-08E59EB2BEBC}" dt="2023-12-05T20:46:28.859" v="1824" actId="12084"/>
          <ac:spMkLst>
            <pc:docMk/>
            <pc:sldMk cId="2626626006" sldId="2076137147"/>
            <ac:spMk id="3" creationId="{4A193DED-BEE5-545E-267C-1D8622A378D9}"/>
          </ac:spMkLst>
        </pc:spChg>
        <pc:graphicFrameChg chg="add mod">
          <ac:chgData name="Dennes Oliveira" userId="323de684-1443-4294-b49c-0580e7f2d82a" providerId="ADAL" clId="{B32C015E-D250-462F-962C-08E59EB2BEBC}" dt="2023-12-05T20:46:30.863" v="1825" actId="12269"/>
          <ac:graphicFrameMkLst>
            <pc:docMk/>
            <pc:sldMk cId="2626626006" sldId="2076137147"/>
            <ac:graphicFrameMk id="4" creationId="{E9529401-8433-C9E4-7245-3B0FB7AF2FC2}"/>
          </ac:graphicFrameMkLst>
        </pc:graphicFrameChg>
      </pc:sldChg>
      <pc:sldChg chg="addSp delSp modSp new mod modClrScheme modAnim chgLayout">
        <pc:chgData name="Dennes Oliveira" userId="323de684-1443-4294-b49c-0580e7f2d82a" providerId="ADAL" clId="{B32C015E-D250-462F-962C-08E59EB2BEBC}" dt="2023-12-05T20:48:30.751" v="1922"/>
        <pc:sldMkLst>
          <pc:docMk/>
          <pc:sldMk cId="1275592332" sldId="2076137148"/>
        </pc:sldMkLst>
        <pc:spChg chg="del mod ord">
          <ac:chgData name="Dennes Oliveira" userId="323de684-1443-4294-b49c-0580e7f2d82a" providerId="ADAL" clId="{B32C015E-D250-462F-962C-08E59EB2BEBC}" dt="2023-12-05T20:47:17.877" v="1829" actId="700"/>
          <ac:spMkLst>
            <pc:docMk/>
            <pc:sldMk cId="1275592332" sldId="2076137148"/>
            <ac:spMk id="2" creationId="{796A743C-C160-9B56-D3E8-5E04964C4B98}"/>
          </ac:spMkLst>
        </pc:spChg>
        <pc:spChg chg="add mod ord">
          <ac:chgData name="Dennes Oliveira" userId="323de684-1443-4294-b49c-0580e7f2d82a" providerId="ADAL" clId="{B32C015E-D250-462F-962C-08E59EB2BEBC}" dt="2023-12-05T20:47:20.980" v="1833" actId="20577"/>
          <ac:spMkLst>
            <pc:docMk/>
            <pc:sldMk cId="1275592332" sldId="2076137148"/>
            <ac:spMk id="3" creationId="{3C45E59D-5BC6-9396-9D7D-C66AAD4737E4}"/>
          </ac:spMkLst>
        </pc:spChg>
        <pc:spChg chg="add del mod ord">
          <ac:chgData name="Dennes Oliveira" userId="323de684-1443-4294-b49c-0580e7f2d82a" providerId="ADAL" clId="{B32C015E-D250-462F-962C-08E59EB2BEBC}" dt="2023-12-05T20:48:11.771" v="1919" actId="12084"/>
          <ac:spMkLst>
            <pc:docMk/>
            <pc:sldMk cId="1275592332" sldId="2076137148"/>
            <ac:spMk id="4" creationId="{018FB66B-8D31-ACB2-375B-71A687135AB8}"/>
          </ac:spMkLst>
        </pc:spChg>
        <pc:graphicFrameChg chg="add mod">
          <ac:chgData name="Dennes Oliveira" userId="323de684-1443-4294-b49c-0580e7f2d82a" providerId="ADAL" clId="{B32C015E-D250-462F-962C-08E59EB2BEBC}" dt="2023-12-05T20:48:14.239" v="1920" actId="12269"/>
          <ac:graphicFrameMkLst>
            <pc:docMk/>
            <pc:sldMk cId="1275592332" sldId="2076137148"/>
            <ac:graphicFrameMk id="5" creationId="{0CDC7A4E-8276-1D69-5C80-3C3C56DB9D7D}"/>
          </ac:graphicFrameMkLst>
        </pc:graphicFrameChg>
      </pc:sldChg>
      <pc:sldChg chg="addSp modSp new mod modClrScheme chgLayout">
        <pc:chgData name="Dennes Oliveira" userId="323de684-1443-4294-b49c-0580e7f2d82a" providerId="ADAL" clId="{B32C015E-D250-462F-962C-08E59EB2BEBC}" dt="2023-12-06T12:53:07.415" v="1937" actId="20577"/>
        <pc:sldMkLst>
          <pc:docMk/>
          <pc:sldMk cId="2601390336" sldId="2076137149"/>
        </pc:sldMkLst>
        <pc:spChg chg="add mod">
          <ac:chgData name="Dennes Oliveira" userId="323de684-1443-4294-b49c-0580e7f2d82a" providerId="ADAL" clId="{B32C015E-D250-462F-962C-08E59EB2BEBC}" dt="2023-12-06T12:53:07.415" v="1937" actId="20577"/>
          <ac:spMkLst>
            <pc:docMk/>
            <pc:sldMk cId="2601390336" sldId="2076137149"/>
            <ac:spMk id="2" creationId="{0489116A-BD17-0289-69DC-BC8785184C82}"/>
          </ac:spMkLst>
        </pc:spChg>
      </pc:sldChg>
      <pc:sldChg chg="addSp modSp add mod modAnim">
        <pc:chgData name="Dennes Oliveira" userId="323de684-1443-4294-b49c-0580e7f2d82a" providerId="ADAL" clId="{B32C015E-D250-462F-962C-08E59EB2BEBC}" dt="2023-12-06T14:54:27.861" v="2005"/>
        <pc:sldMkLst>
          <pc:docMk/>
          <pc:sldMk cId="381393667" sldId="2076137150"/>
        </pc:sldMkLst>
        <pc:spChg chg="add mod">
          <ac:chgData name="Dennes Oliveira" userId="323de684-1443-4294-b49c-0580e7f2d82a" providerId="ADAL" clId="{B32C015E-D250-462F-962C-08E59EB2BEBC}" dt="2023-12-06T14:46:00.619" v="1983" actId="1076"/>
          <ac:spMkLst>
            <pc:docMk/>
            <pc:sldMk cId="381393667" sldId="2076137150"/>
            <ac:spMk id="23" creationId="{016F2E44-0E3A-386B-8AD3-32607EA5797A}"/>
          </ac:spMkLst>
        </pc:spChg>
        <pc:spChg chg="mod">
          <ac:chgData name="Dennes Oliveira" userId="323de684-1443-4294-b49c-0580e7f2d82a" providerId="ADAL" clId="{B32C015E-D250-462F-962C-08E59EB2BEBC}" dt="2023-12-06T12:54:42.216" v="1939" actId="1076"/>
          <ac:spMkLst>
            <pc:docMk/>
            <pc:sldMk cId="381393667" sldId="2076137150"/>
            <ac:spMk id="34" creationId="{50128367-F2EA-C58B-96CA-071CBA2486F9}"/>
          </ac:spMkLst>
        </pc:spChg>
        <pc:spChg chg="mod">
          <ac:chgData name="Dennes Oliveira" userId="323de684-1443-4294-b49c-0580e7f2d82a" providerId="ADAL" clId="{B32C015E-D250-462F-962C-08E59EB2BEBC}" dt="2023-12-06T14:47:02.576" v="1993" actId="1076"/>
          <ac:spMkLst>
            <pc:docMk/>
            <pc:sldMk cId="381393667" sldId="2076137150"/>
            <ac:spMk id="37" creationId="{85C184A7-8F69-7011-7A1B-E2F47366AED2}"/>
          </ac:spMkLst>
        </pc:spChg>
        <pc:spChg chg="mod">
          <ac:chgData name="Dennes Oliveira" userId="323de684-1443-4294-b49c-0580e7f2d82a" providerId="ADAL" clId="{B32C015E-D250-462F-962C-08E59EB2BEBC}" dt="2023-12-06T14:46:29.956" v="1987"/>
          <ac:spMkLst>
            <pc:docMk/>
            <pc:sldMk cId="381393667" sldId="2076137150"/>
            <ac:spMk id="41" creationId="{ED1953AB-C271-1F91-51AA-E8252C50BB64}"/>
          </ac:spMkLst>
        </pc:spChg>
        <pc:spChg chg="mod">
          <ac:chgData name="Dennes Oliveira" userId="323de684-1443-4294-b49c-0580e7f2d82a" providerId="ADAL" clId="{B32C015E-D250-462F-962C-08E59EB2BEBC}" dt="2023-12-06T14:46:24.972" v="1986" actId="1076"/>
          <ac:spMkLst>
            <pc:docMk/>
            <pc:sldMk cId="381393667" sldId="2076137150"/>
            <ac:spMk id="46" creationId="{D7A640FE-FAF0-8BF3-E8A9-F119D2C59006}"/>
          </ac:spMkLst>
        </pc:spChg>
        <pc:spChg chg="mod">
          <ac:chgData name="Dennes Oliveira" userId="323de684-1443-4294-b49c-0580e7f2d82a" providerId="ADAL" clId="{B32C015E-D250-462F-962C-08E59EB2BEBC}" dt="2023-12-06T12:54:42.216" v="1939" actId="1076"/>
          <ac:spMkLst>
            <pc:docMk/>
            <pc:sldMk cId="381393667" sldId="2076137150"/>
            <ac:spMk id="79" creationId="{EC024B42-D690-86DE-BC6B-8FB1C326CFA0}"/>
          </ac:spMkLst>
        </pc:spChg>
        <pc:grpChg chg="mod">
          <ac:chgData name="Dennes Oliveira" userId="323de684-1443-4294-b49c-0580e7f2d82a" providerId="ADAL" clId="{B32C015E-D250-462F-962C-08E59EB2BEBC}" dt="2023-12-06T12:54:42.216" v="1939" actId="1076"/>
          <ac:grpSpMkLst>
            <pc:docMk/>
            <pc:sldMk cId="381393667" sldId="2076137150"/>
            <ac:grpSpMk id="2" creationId="{D54CC723-B613-D026-6B4D-A4934392D840}"/>
          </ac:grpSpMkLst>
        </pc:grpChg>
        <pc:grpChg chg="mod">
          <ac:chgData name="Dennes Oliveira" userId="323de684-1443-4294-b49c-0580e7f2d82a" providerId="ADAL" clId="{B32C015E-D250-462F-962C-08E59EB2BEBC}" dt="2023-12-06T12:54:42.216" v="1939" actId="1076"/>
          <ac:grpSpMkLst>
            <pc:docMk/>
            <pc:sldMk cId="381393667" sldId="2076137150"/>
            <ac:grpSpMk id="3" creationId="{7C8B8FD5-F55A-EF58-8F75-8DCB8C1D311C}"/>
          </ac:grpSpMkLst>
        </pc:grpChg>
        <pc:grpChg chg="mod">
          <ac:chgData name="Dennes Oliveira" userId="323de684-1443-4294-b49c-0580e7f2d82a" providerId="ADAL" clId="{B32C015E-D250-462F-962C-08E59EB2BEBC}" dt="2023-12-06T12:54:42.216" v="1939" actId="1076"/>
          <ac:grpSpMkLst>
            <pc:docMk/>
            <pc:sldMk cId="381393667" sldId="2076137150"/>
            <ac:grpSpMk id="4" creationId="{0ECFDF04-A528-6489-C6DC-F325737F44A7}"/>
          </ac:grpSpMkLst>
        </pc:grpChg>
        <pc:grpChg chg="mod">
          <ac:chgData name="Dennes Oliveira" userId="323de684-1443-4294-b49c-0580e7f2d82a" providerId="ADAL" clId="{B32C015E-D250-462F-962C-08E59EB2BEBC}" dt="2023-12-06T12:54:42.216" v="1939" actId="1076"/>
          <ac:grpSpMkLst>
            <pc:docMk/>
            <pc:sldMk cId="381393667" sldId="2076137150"/>
            <ac:grpSpMk id="7" creationId="{E6781776-CCD8-B855-4EA6-1EC0020C0E7A}"/>
          </ac:grpSpMkLst>
        </pc:grpChg>
        <pc:grpChg chg="mod">
          <ac:chgData name="Dennes Oliveira" userId="323de684-1443-4294-b49c-0580e7f2d82a" providerId="ADAL" clId="{B32C015E-D250-462F-962C-08E59EB2BEBC}" dt="2023-12-06T12:54:42.216" v="1939" actId="1076"/>
          <ac:grpSpMkLst>
            <pc:docMk/>
            <pc:sldMk cId="381393667" sldId="2076137150"/>
            <ac:grpSpMk id="8" creationId="{03DDF0C8-B87E-8874-D89E-B52047F2A922}"/>
          </ac:grpSpMkLst>
        </pc:grpChg>
        <pc:grpChg chg="mod">
          <ac:chgData name="Dennes Oliveira" userId="323de684-1443-4294-b49c-0580e7f2d82a" providerId="ADAL" clId="{B32C015E-D250-462F-962C-08E59EB2BEBC}" dt="2023-12-06T12:54:42.216" v="1939" actId="1076"/>
          <ac:grpSpMkLst>
            <pc:docMk/>
            <pc:sldMk cId="381393667" sldId="2076137150"/>
            <ac:grpSpMk id="9" creationId="{CAC5359A-F682-2DD3-E15D-A38F6FEEE899}"/>
          </ac:grpSpMkLst>
        </pc:grpChg>
        <pc:grpChg chg="mod">
          <ac:chgData name="Dennes Oliveira" userId="323de684-1443-4294-b49c-0580e7f2d82a" providerId="ADAL" clId="{B32C015E-D250-462F-962C-08E59EB2BEBC}" dt="2023-12-06T12:54:42.216" v="1939" actId="1076"/>
          <ac:grpSpMkLst>
            <pc:docMk/>
            <pc:sldMk cId="381393667" sldId="2076137150"/>
            <ac:grpSpMk id="11" creationId="{5488A75D-B3A0-3FA2-1394-FEB15DC599CB}"/>
          </ac:grpSpMkLst>
        </pc:grpChg>
        <pc:grpChg chg="add mod">
          <ac:chgData name="Dennes Oliveira" userId="323de684-1443-4294-b49c-0580e7f2d82a" providerId="ADAL" clId="{B32C015E-D250-462F-962C-08E59EB2BEBC}" dt="2023-12-06T14:46:37.721" v="1989" actId="1076"/>
          <ac:grpSpMkLst>
            <pc:docMk/>
            <pc:sldMk cId="381393667" sldId="2076137150"/>
            <ac:grpSpMk id="31" creationId="{B72F116D-3493-02FD-320F-9365224A5C74}"/>
          </ac:grpSpMkLst>
        </pc:grpChg>
        <pc:grpChg chg="add mod">
          <ac:chgData name="Dennes Oliveira" userId="323de684-1443-4294-b49c-0580e7f2d82a" providerId="ADAL" clId="{B32C015E-D250-462F-962C-08E59EB2BEBC}" dt="2023-12-06T14:47:06.017" v="1994" actId="1076"/>
          <ac:grpSpMkLst>
            <pc:docMk/>
            <pc:sldMk cId="381393667" sldId="2076137150"/>
            <ac:grpSpMk id="39" creationId="{2B030DCF-DB37-9F4B-EA06-7F7D3BA4CD0A}"/>
          </ac:grpSpMkLst>
        </pc:grpChg>
        <pc:grpChg chg="mod">
          <ac:chgData name="Dennes Oliveira" userId="323de684-1443-4294-b49c-0580e7f2d82a" providerId="ADAL" clId="{B32C015E-D250-462F-962C-08E59EB2BEBC}" dt="2023-12-06T12:54:42.216" v="1939" actId="1076"/>
          <ac:grpSpMkLst>
            <pc:docMk/>
            <pc:sldMk cId="381393667" sldId="2076137150"/>
            <ac:grpSpMk id="73" creationId="{6ACD19F7-13C6-ECDC-FCCB-53CABB1BA90D}"/>
          </ac:grpSpMkLst>
        </pc:grpChg>
        <pc:grpChg chg="mod">
          <ac:chgData name="Dennes Oliveira" userId="323de684-1443-4294-b49c-0580e7f2d82a" providerId="ADAL" clId="{B32C015E-D250-462F-962C-08E59EB2BEBC}" dt="2023-12-06T14:45:06.762" v="1959" actId="1076"/>
          <ac:grpSpMkLst>
            <pc:docMk/>
            <pc:sldMk cId="381393667" sldId="2076137150"/>
            <ac:grpSpMk id="80" creationId="{42105D1C-1BB4-1CD9-FE2D-271ED146F1FD}"/>
          </ac:grpSpMkLst>
        </pc:grpChg>
        <pc:grpChg chg="mod">
          <ac:chgData name="Dennes Oliveira" userId="323de684-1443-4294-b49c-0580e7f2d82a" providerId="ADAL" clId="{B32C015E-D250-462F-962C-08E59EB2BEBC}" dt="2023-12-06T12:54:42.216" v="1939" actId="1076"/>
          <ac:grpSpMkLst>
            <pc:docMk/>
            <pc:sldMk cId="381393667" sldId="2076137150"/>
            <ac:grpSpMk id="81" creationId="{0B5DB600-61FB-F9CF-B791-690FB083E895}"/>
          </ac:grpSpMkLst>
        </pc:grpChg>
        <pc:picChg chg="mod">
          <ac:chgData name="Dennes Oliveira" userId="323de684-1443-4294-b49c-0580e7f2d82a" providerId="ADAL" clId="{B32C015E-D250-462F-962C-08E59EB2BEBC}" dt="2023-12-06T12:54:42.216" v="1939" actId="1076"/>
          <ac:picMkLst>
            <pc:docMk/>
            <pc:sldMk cId="381393667" sldId="2076137150"/>
            <ac:picMk id="10" creationId="{8A1683F6-94E0-B958-3CDF-324103758D36}"/>
          </ac:picMkLst>
        </pc:picChg>
        <pc:picChg chg="mod">
          <ac:chgData name="Dennes Oliveira" userId="323de684-1443-4294-b49c-0580e7f2d82a" providerId="ADAL" clId="{B32C015E-D250-462F-962C-08E59EB2BEBC}" dt="2023-12-06T12:54:42.216" v="1939" actId="1076"/>
          <ac:picMkLst>
            <pc:docMk/>
            <pc:sldMk cId="381393667" sldId="2076137150"/>
            <ac:picMk id="12" creationId="{46802AD7-6B42-5381-B870-E51AE262D56C}"/>
          </ac:picMkLst>
        </pc:picChg>
        <pc:picChg chg="add mod">
          <ac:chgData name="Dennes Oliveira" userId="323de684-1443-4294-b49c-0580e7f2d82a" providerId="ADAL" clId="{B32C015E-D250-462F-962C-08E59EB2BEBC}" dt="2023-12-06T14:45:35.580" v="1963" actId="1076"/>
          <ac:picMkLst>
            <pc:docMk/>
            <pc:sldMk cId="381393667" sldId="2076137150"/>
            <ac:picMk id="21" creationId="{07DBFD63-02D4-A908-F2A5-2E100FB8DA64}"/>
          </ac:picMkLst>
        </pc:picChg>
        <pc:picChg chg="mod">
          <ac:chgData name="Dennes Oliveira" userId="323de684-1443-4294-b49c-0580e7f2d82a" providerId="ADAL" clId="{B32C015E-D250-462F-962C-08E59EB2BEBC}" dt="2023-12-06T12:54:42.216" v="1939" actId="1076"/>
          <ac:picMkLst>
            <pc:docMk/>
            <pc:sldMk cId="381393667" sldId="2076137150"/>
            <ac:picMk id="26" creationId="{5E726839-6292-AD83-8F02-EB4B03BA443D}"/>
          </ac:picMkLst>
        </pc:picChg>
        <pc:picChg chg="mod">
          <ac:chgData name="Dennes Oliveira" userId="323de684-1443-4294-b49c-0580e7f2d82a" providerId="ADAL" clId="{B32C015E-D250-462F-962C-08E59EB2BEBC}" dt="2023-12-06T14:46:29.956" v="1987"/>
          <ac:picMkLst>
            <pc:docMk/>
            <pc:sldMk cId="381393667" sldId="2076137150"/>
            <ac:picMk id="40" creationId="{7629E294-CDA6-61EB-3BEF-7392CC11C234}"/>
          </ac:picMkLst>
        </pc:picChg>
        <pc:picChg chg="add mod">
          <ac:chgData name="Dennes Oliveira" userId="323de684-1443-4294-b49c-0580e7f2d82a" providerId="ADAL" clId="{B32C015E-D250-462F-962C-08E59EB2BEBC}" dt="2023-12-06T14:50:33.909" v="2001" actId="1076"/>
          <ac:picMkLst>
            <pc:docMk/>
            <pc:sldMk cId="381393667" sldId="2076137150"/>
            <ac:picMk id="52" creationId="{F9CBAFF8-D0FC-5591-495C-8409F079C126}"/>
          </ac:picMkLst>
        </pc:picChg>
        <pc:cxnChg chg="mod">
          <ac:chgData name="Dennes Oliveira" userId="323de684-1443-4294-b49c-0580e7f2d82a" providerId="ADAL" clId="{B32C015E-D250-462F-962C-08E59EB2BEBC}" dt="2023-12-06T12:54:42.216" v="1939" actId="1076"/>
          <ac:cxnSpMkLst>
            <pc:docMk/>
            <pc:sldMk cId="381393667" sldId="2076137150"/>
            <ac:cxnSpMk id="14" creationId="{4CEF3F37-B98F-6906-E01B-AD769B84EB3F}"/>
          </ac:cxnSpMkLst>
        </pc:cxnChg>
        <pc:cxnChg chg="mod">
          <ac:chgData name="Dennes Oliveira" userId="323de684-1443-4294-b49c-0580e7f2d82a" providerId="ADAL" clId="{B32C015E-D250-462F-962C-08E59EB2BEBC}" dt="2023-12-06T12:54:42.216" v="1939" actId="1076"/>
          <ac:cxnSpMkLst>
            <pc:docMk/>
            <pc:sldMk cId="381393667" sldId="2076137150"/>
            <ac:cxnSpMk id="16" creationId="{4263EEF3-3619-E4B3-AB78-3FBB0FF62985}"/>
          </ac:cxnSpMkLst>
        </pc:cxnChg>
        <pc:cxnChg chg="mod">
          <ac:chgData name="Dennes Oliveira" userId="323de684-1443-4294-b49c-0580e7f2d82a" providerId="ADAL" clId="{B32C015E-D250-462F-962C-08E59EB2BEBC}" dt="2023-12-06T12:54:42.216" v="1939" actId="1076"/>
          <ac:cxnSpMkLst>
            <pc:docMk/>
            <pc:sldMk cId="381393667" sldId="2076137150"/>
            <ac:cxnSpMk id="22" creationId="{4B1F6563-76B9-F78A-CDEB-E7E8EC6DB953}"/>
          </ac:cxnSpMkLst>
        </pc:cxnChg>
        <pc:cxnChg chg="mod">
          <ac:chgData name="Dennes Oliveira" userId="323de684-1443-4294-b49c-0580e7f2d82a" providerId="ADAL" clId="{B32C015E-D250-462F-962C-08E59EB2BEBC}" dt="2023-12-06T12:54:42.216" v="1939" actId="1076"/>
          <ac:cxnSpMkLst>
            <pc:docMk/>
            <pc:sldMk cId="381393667" sldId="2076137150"/>
            <ac:cxnSpMk id="24" creationId="{2EC67E58-06B2-1306-D940-DD496B66D09C}"/>
          </ac:cxnSpMkLst>
        </pc:cxnChg>
        <pc:cxnChg chg="mod">
          <ac:chgData name="Dennes Oliveira" userId="323de684-1443-4294-b49c-0580e7f2d82a" providerId="ADAL" clId="{B32C015E-D250-462F-962C-08E59EB2BEBC}" dt="2023-12-06T12:54:42.216" v="1939" actId="1076"/>
          <ac:cxnSpMkLst>
            <pc:docMk/>
            <pc:sldMk cId="381393667" sldId="2076137150"/>
            <ac:cxnSpMk id="30" creationId="{3FE24037-6872-AAD5-546B-F973B42F3607}"/>
          </ac:cxnSpMkLst>
        </pc:cxnChg>
        <pc:cxnChg chg="mod">
          <ac:chgData name="Dennes Oliveira" userId="323de684-1443-4294-b49c-0580e7f2d82a" providerId="ADAL" clId="{B32C015E-D250-462F-962C-08E59EB2BEBC}" dt="2023-12-06T14:47:06.017" v="1994" actId="1076"/>
          <ac:cxnSpMkLst>
            <pc:docMk/>
            <pc:sldMk cId="381393667" sldId="2076137150"/>
            <ac:cxnSpMk id="32" creationId="{4B7091B4-7767-90D2-E8D4-D1565283340C}"/>
          </ac:cxnSpMkLst>
        </pc:cxnChg>
        <pc:cxnChg chg="mod">
          <ac:chgData name="Dennes Oliveira" userId="323de684-1443-4294-b49c-0580e7f2d82a" providerId="ADAL" clId="{B32C015E-D250-462F-962C-08E59EB2BEBC}" dt="2023-12-06T12:54:42.216" v="1939" actId="1076"/>
          <ac:cxnSpMkLst>
            <pc:docMk/>
            <pc:sldMk cId="381393667" sldId="2076137150"/>
            <ac:cxnSpMk id="33" creationId="{A3E54EDC-4636-82BC-72E1-84E27A3EA7C9}"/>
          </ac:cxnSpMkLst>
        </pc:cxnChg>
        <pc:cxnChg chg="mod">
          <ac:chgData name="Dennes Oliveira" userId="323de684-1443-4294-b49c-0580e7f2d82a" providerId="ADAL" clId="{B32C015E-D250-462F-962C-08E59EB2BEBC}" dt="2023-12-06T14:46:13.118" v="1985" actId="14100"/>
          <ac:cxnSpMkLst>
            <pc:docMk/>
            <pc:sldMk cId="381393667" sldId="2076137150"/>
            <ac:cxnSpMk id="38" creationId="{7A8076D4-FF52-2F2E-5C7B-3D0848EA21CD}"/>
          </ac:cxnSpMkLst>
        </pc:cxnChg>
        <pc:cxnChg chg="mod">
          <ac:chgData name="Dennes Oliveira" userId="323de684-1443-4294-b49c-0580e7f2d82a" providerId="ADAL" clId="{B32C015E-D250-462F-962C-08E59EB2BEBC}" dt="2023-12-06T12:54:42.216" v="1939" actId="1076"/>
          <ac:cxnSpMkLst>
            <pc:docMk/>
            <pc:sldMk cId="381393667" sldId="2076137150"/>
            <ac:cxnSpMk id="42" creationId="{9E3778DC-4A44-59F3-4D77-2BFA9663F983}"/>
          </ac:cxnSpMkLst>
        </pc:cxnChg>
        <pc:cxnChg chg="add mod">
          <ac:chgData name="Dennes Oliveira" userId="323de684-1443-4294-b49c-0580e7f2d82a" providerId="ADAL" clId="{B32C015E-D250-462F-962C-08E59EB2BEBC}" dt="2023-12-06T14:47:17.874" v="1996" actId="13822"/>
          <ac:cxnSpMkLst>
            <pc:docMk/>
            <pc:sldMk cId="381393667" sldId="2076137150"/>
            <ac:cxnSpMk id="51" creationId="{267AB000-3B3A-1C5D-4F5C-8EBB8A0403CE}"/>
          </ac:cxnSpMkLst>
        </pc:cxnChg>
        <pc:cxnChg chg="add mod">
          <ac:chgData name="Dennes Oliveira" userId="323de684-1443-4294-b49c-0580e7f2d82a" providerId="ADAL" clId="{B32C015E-D250-462F-962C-08E59EB2BEBC}" dt="2023-12-06T14:50:43.910" v="2003" actId="13822"/>
          <ac:cxnSpMkLst>
            <pc:docMk/>
            <pc:sldMk cId="381393667" sldId="2076137150"/>
            <ac:cxnSpMk id="54" creationId="{094F2268-D339-3C10-B8E0-7898EA8105D9}"/>
          </ac:cxnSpMkLst>
        </pc:cxnChg>
        <pc:cxnChg chg="mod">
          <ac:chgData name="Dennes Oliveira" userId="323de684-1443-4294-b49c-0580e7f2d82a" providerId="ADAL" clId="{B32C015E-D250-462F-962C-08E59EB2BEBC}" dt="2023-12-06T12:54:42.216" v="1939" actId="1076"/>
          <ac:cxnSpMkLst>
            <pc:docMk/>
            <pc:sldMk cId="381393667" sldId="2076137150"/>
            <ac:cxnSpMk id="70" creationId="{B280DCB6-82F8-3321-F69F-509ADA4BD633}"/>
          </ac:cxnSpMkLst>
        </pc:cxnChg>
        <pc:cxnChg chg="mod">
          <ac:chgData name="Dennes Oliveira" userId="323de684-1443-4294-b49c-0580e7f2d82a" providerId="ADAL" clId="{B32C015E-D250-462F-962C-08E59EB2BEBC}" dt="2023-12-06T12:54:42.216" v="1939" actId="1076"/>
          <ac:cxnSpMkLst>
            <pc:docMk/>
            <pc:sldMk cId="381393667" sldId="2076137150"/>
            <ac:cxnSpMk id="72" creationId="{554F2FFA-5E47-3FC6-1CE7-D56B51F2EA2F}"/>
          </ac:cxnSpMkLst>
        </pc:cxnChg>
      </pc:sldChg>
    </pc:docChg>
  </pc:docChgLst>
  <pc:docChgLst>
    <pc:chgData name="Dennes Oliveira" userId="323de684-1443-4294-b49c-0580e7f2d82a" providerId="ADAL" clId="{88F16153-B133-45D6-B408-A799C210FA0D}"/>
    <pc:docChg chg="custSel addSld modSld">
      <pc:chgData name="Dennes Oliveira" userId="323de684-1443-4294-b49c-0580e7f2d82a" providerId="ADAL" clId="{88F16153-B133-45D6-B408-A799C210FA0D}" dt="2024-02-13T21:46:19.181" v="36" actId="11529"/>
      <pc:docMkLst>
        <pc:docMk/>
      </pc:docMkLst>
      <pc:sldChg chg="addSp delSp modSp mod delAnim modAnim">
        <pc:chgData name="Dennes Oliveira" userId="323de684-1443-4294-b49c-0580e7f2d82a" providerId="ADAL" clId="{88F16153-B133-45D6-B408-A799C210FA0D}" dt="2024-02-13T21:40:48.891" v="9" actId="21"/>
        <pc:sldMkLst>
          <pc:docMk/>
          <pc:sldMk cId="4143039166" sldId="270"/>
        </pc:sldMkLst>
        <pc:spChg chg="mod">
          <ac:chgData name="Dennes Oliveira" userId="323de684-1443-4294-b49c-0580e7f2d82a" providerId="ADAL" clId="{88F16153-B133-45D6-B408-A799C210FA0D}" dt="2024-02-13T21:40:44.852" v="8"/>
          <ac:spMkLst>
            <pc:docMk/>
            <pc:sldMk cId="4143039166" sldId="270"/>
            <ac:spMk id="17" creationId="{8D027980-3669-189E-8F83-71B83BCBB7B0}"/>
          </ac:spMkLst>
        </pc:spChg>
        <pc:grpChg chg="add del mod">
          <ac:chgData name="Dennes Oliveira" userId="323de684-1443-4294-b49c-0580e7f2d82a" providerId="ADAL" clId="{88F16153-B133-45D6-B408-A799C210FA0D}" dt="2024-02-13T21:40:48.891" v="9" actId="21"/>
          <ac:grpSpMkLst>
            <pc:docMk/>
            <pc:sldMk cId="4143039166" sldId="270"/>
            <ac:grpSpMk id="13" creationId="{AD58EC12-DD69-9729-DF80-2846896B7C08}"/>
          </ac:grpSpMkLst>
        </pc:grpChg>
        <pc:picChg chg="mod">
          <ac:chgData name="Dennes Oliveira" userId="323de684-1443-4294-b49c-0580e7f2d82a" providerId="ADAL" clId="{88F16153-B133-45D6-B408-A799C210FA0D}" dt="2024-02-13T21:40:44.852" v="8"/>
          <ac:picMkLst>
            <pc:docMk/>
            <pc:sldMk cId="4143039166" sldId="270"/>
            <ac:picMk id="15" creationId="{07722C88-C0A8-D03E-54E3-61C54A06DCF7}"/>
          </ac:picMkLst>
        </pc:picChg>
      </pc:sldChg>
      <pc:sldChg chg="addSp delSp modSp add mod delAnim modAnim">
        <pc:chgData name="Dennes Oliveira" userId="323de684-1443-4294-b49c-0580e7f2d82a" providerId="ADAL" clId="{88F16153-B133-45D6-B408-A799C210FA0D}" dt="2024-02-13T21:46:19.181" v="36" actId="11529"/>
        <pc:sldMkLst>
          <pc:docMk/>
          <pc:sldMk cId="1147307623" sldId="2076137151"/>
        </pc:sldMkLst>
        <pc:spChg chg="del">
          <ac:chgData name="Dennes Oliveira" userId="323de684-1443-4294-b49c-0580e7f2d82a" providerId="ADAL" clId="{88F16153-B133-45D6-B408-A799C210FA0D}" dt="2024-02-13T21:39:21.752" v="1" actId="478"/>
          <ac:spMkLst>
            <pc:docMk/>
            <pc:sldMk cId="1147307623" sldId="2076137151"/>
            <ac:spMk id="4" creationId="{D8412FE5-D475-D646-51A0-A914073719C3}"/>
          </ac:spMkLst>
        </pc:spChg>
        <pc:spChg chg="del">
          <ac:chgData name="Dennes Oliveira" userId="323de684-1443-4294-b49c-0580e7f2d82a" providerId="ADAL" clId="{88F16153-B133-45D6-B408-A799C210FA0D}" dt="2024-02-13T21:39:21.752" v="1" actId="478"/>
          <ac:spMkLst>
            <pc:docMk/>
            <pc:sldMk cId="1147307623" sldId="2076137151"/>
            <ac:spMk id="6" creationId="{2A49AF17-FF19-A7D7-B4A0-946F91DFFF0E}"/>
          </ac:spMkLst>
        </pc:spChg>
        <pc:spChg chg="del">
          <ac:chgData name="Dennes Oliveira" userId="323de684-1443-4294-b49c-0580e7f2d82a" providerId="ADAL" clId="{88F16153-B133-45D6-B408-A799C210FA0D}" dt="2024-02-13T21:39:21.752" v="1" actId="478"/>
          <ac:spMkLst>
            <pc:docMk/>
            <pc:sldMk cId="1147307623" sldId="2076137151"/>
            <ac:spMk id="7" creationId="{FE02AE59-1920-D4EF-080F-A699A5EDDF52}"/>
          </ac:spMkLst>
        </pc:spChg>
        <pc:spChg chg="del">
          <ac:chgData name="Dennes Oliveira" userId="323de684-1443-4294-b49c-0580e7f2d82a" providerId="ADAL" clId="{88F16153-B133-45D6-B408-A799C210FA0D}" dt="2024-02-13T21:39:21.752" v="1" actId="478"/>
          <ac:spMkLst>
            <pc:docMk/>
            <pc:sldMk cId="1147307623" sldId="2076137151"/>
            <ac:spMk id="8" creationId="{F5BC344A-E38F-8191-7AC5-A49AB6AE1873}"/>
          </ac:spMkLst>
        </pc:spChg>
        <pc:spChg chg="del">
          <ac:chgData name="Dennes Oliveira" userId="323de684-1443-4294-b49c-0580e7f2d82a" providerId="ADAL" clId="{88F16153-B133-45D6-B408-A799C210FA0D}" dt="2024-02-13T21:39:21.752" v="1" actId="478"/>
          <ac:spMkLst>
            <pc:docMk/>
            <pc:sldMk cId="1147307623" sldId="2076137151"/>
            <ac:spMk id="9" creationId="{B29B746C-2F75-9D09-E725-2D4D87CA0DA4}"/>
          </ac:spMkLst>
        </pc:spChg>
        <pc:spChg chg="del">
          <ac:chgData name="Dennes Oliveira" userId="323de684-1443-4294-b49c-0580e7f2d82a" providerId="ADAL" clId="{88F16153-B133-45D6-B408-A799C210FA0D}" dt="2024-02-13T21:39:21.752" v="1" actId="478"/>
          <ac:spMkLst>
            <pc:docMk/>
            <pc:sldMk cId="1147307623" sldId="2076137151"/>
            <ac:spMk id="15" creationId="{C53CB606-2EA7-DB80-AA47-A0ABAE30DD67}"/>
          </ac:spMkLst>
        </pc:spChg>
        <pc:spChg chg="del">
          <ac:chgData name="Dennes Oliveira" userId="323de684-1443-4294-b49c-0580e7f2d82a" providerId="ADAL" clId="{88F16153-B133-45D6-B408-A799C210FA0D}" dt="2024-02-13T21:39:21.752" v="1" actId="478"/>
          <ac:spMkLst>
            <pc:docMk/>
            <pc:sldMk cId="1147307623" sldId="2076137151"/>
            <ac:spMk id="16" creationId="{855E92E8-08FF-596E-59D7-14059391D0A4}"/>
          </ac:spMkLst>
        </pc:spChg>
        <pc:spChg chg="mod">
          <ac:chgData name="Dennes Oliveira" userId="323de684-1443-4294-b49c-0580e7f2d82a" providerId="ADAL" clId="{88F16153-B133-45D6-B408-A799C210FA0D}" dt="2024-02-13T21:40:58.626" v="10"/>
          <ac:spMkLst>
            <pc:docMk/>
            <pc:sldMk cId="1147307623" sldId="2076137151"/>
            <ac:spMk id="17" creationId="{8D027980-3669-189E-8F83-71B83BCBB7B0}"/>
          </ac:spMkLst>
        </pc:spChg>
        <pc:spChg chg="mod">
          <ac:chgData name="Dennes Oliveira" userId="323de684-1443-4294-b49c-0580e7f2d82a" providerId="ADAL" clId="{88F16153-B133-45D6-B408-A799C210FA0D}" dt="2024-02-13T21:41:30.385" v="13"/>
          <ac:spMkLst>
            <pc:docMk/>
            <pc:sldMk cId="1147307623" sldId="2076137151"/>
            <ac:spMk id="21" creationId="{4F2CDD87-CE3C-3712-0E69-94108A35B343}"/>
          </ac:spMkLst>
        </pc:spChg>
        <pc:grpChg chg="add mod">
          <ac:chgData name="Dennes Oliveira" userId="323de684-1443-4294-b49c-0580e7f2d82a" providerId="ADAL" clId="{88F16153-B133-45D6-B408-A799C210FA0D}" dt="2024-02-13T21:42:04.048" v="17" actId="1076"/>
          <ac:grpSpMkLst>
            <pc:docMk/>
            <pc:sldMk cId="1147307623" sldId="2076137151"/>
            <ac:grpSpMk id="10" creationId="{AD58EC12-DD69-9729-DF80-2846896B7C08}"/>
          </ac:grpSpMkLst>
        </pc:grpChg>
        <pc:grpChg chg="add mod">
          <ac:chgData name="Dennes Oliveira" userId="323de684-1443-4294-b49c-0580e7f2d82a" providerId="ADAL" clId="{88F16153-B133-45D6-B408-A799C210FA0D}" dt="2024-02-13T21:41:35.753" v="14" actId="1076"/>
          <ac:grpSpMkLst>
            <pc:docMk/>
            <pc:sldMk cId="1147307623" sldId="2076137151"/>
            <ac:grpSpMk id="14" creationId="{9D1F3CDC-EC17-9C40-27CD-2748262FE509}"/>
          </ac:grpSpMkLst>
        </pc:grpChg>
        <pc:picChg chg="add mod">
          <ac:chgData name="Dennes Oliveira" userId="323de684-1443-4294-b49c-0580e7f2d82a" providerId="ADAL" clId="{88F16153-B133-45D6-B408-A799C210FA0D}" dt="2024-02-13T21:42:00.420" v="16" actId="1076"/>
          <ac:picMkLst>
            <pc:docMk/>
            <pc:sldMk cId="1147307623" sldId="2076137151"/>
            <ac:picMk id="2" creationId="{FA61C4B5-F4DA-4874-7C6B-FFFCDF1C5553}"/>
          </ac:picMkLst>
        </pc:picChg>
        <pc:picChg chg="add mod">
          <ac:chgData name="Dennes Oliveira" userId="323de684-1443-4294-b49c-0580e7f2d82a" providerId="ADAL" clId="{88F16153-B133-45D6-B408-A799C210FA0D}" dt="2024-02-13T21:41:56.955" v="15" actId="1076"/>
          <ac:picMkLst>
            <pc:docMk/>
            <pc:sldMk cId="1147307623" sldId="2076137151"/>
            <ac:picMk id="5" creationId="{B86D32CB-C408-F267-EF1B-D406B0645284}"/>
          </ac:picMkLst>
        </pc:picChg>
        <pc:picChg chg="mod">
          <ac:chgData name="Dennes Oliveira" userId="323de684-1443-4294-b49c-0580e7f2d82a" providerId="ADAL" clId="{88F16153-B133-45D6-B408-A799C210FA0D}" dt="2024-02-13T21:40:58.626" v="10"/>
          <ac:picMkLst>
            <pc:docMk/>
            <pc:sldMk cId="1147307623" sldId="2076137151"/>
            <ac:picMk id="12" creationId="{07722C88-C0A8-D03E-54E3-61C54A06DCF7}"/>
          </ac:picMkLst>
        </pc:picChg>
        <pc:picChg chg="mod">
          <ac:chgData name="Dennes Oliveira" userId="323de684-1443-4294-b49c-0580e7f2d82a" providerId="ADAL" clId="{88F16153-B133-45D6-B408-A799C210FA0D}" dt="2024-02-13T21:41:30.385" v="13"/>
          <ac:picMkLst>
            <pc:docMk/>
            <pc:sldMk cId="1147307623" sldId="2076137151"/>
            <ac:picMk id="19" creationId="{56416B90-3094-B75D-EB1A-9C6852F740D6}"/>
          </ac:picMkLst>
        </pc:picChg>
        <pc:picChg chg="add mod modCrop">
          <ac:chgData name="Dennes Oliveira" userId="323de684-1443-4294-b49c-0580e7f2d82a" providerId="ADAL" clId="{88F16153-B133-45D6-B408-A799C210FA0D}" dt="2024-02-13T21:46:09.232" v="35" actId="1076"/>
          <ac:picMkLst>
            <pc:docMk/>
            <pc:sldMk cId="1147307623" sldId="2076137151"/>
            <ac:picMk id="35" creationId="{3D600F78-3E3A-5127-AA51-55A094A86DE9}"/>
          </ac:picMkLst>
        </pc:picChg>
        <pc:cxnChg chg="del mod">
          <ac:chgData name="Dennes Oliveira" userId="323de684-1443-4294-b49c-0580e7f2d82a" providerId="ADAL" clId="{88F16153-B133-45D6-B408-A799C210FA0D}" dt="2024-02-13T21:39:21.752" v="1" actId="478"/>
          <ac:cxnSpMkLst>
            <pc:docMk/>
            <pc:sldMk cId="1147307623" sldId="2076137151"/>
            <ac:cxnSpMk id="11" creationId="{BC7A2AD2-C835-B91D-E466-585578F4D966}"/>
          </ac:cxnSpMkLst>
        </pc:cxnChg>
        <pc:cxnChg chg="del mod">
          <ac:chgData name="Dennes Oliveira" userId="323de684-1443-4294-b49c-0580e7f2d82a" providerId="ADAL" clId="{88F16153-B133-45D6-B408-A799C210FA0D}" dt="2024-02-13T21:39:21.752" v="1" actId="478"/>
          <ac:cxnSpMkLst>
            <pc:docMk/>
            <pc:sldMk cId="1147307623" sldId="2076137151"/>
            <ac:cxnSpMk id="13" creationId="{AC986059-FB97-BE3E-100D-FAB9725FED50}"/>
          </ac:cxnSpMkLst>
        </pc:cxnChg>
        <pc:cxnChg chg="del mod">
          <ac:chgData name="Dennes Oliveira" userId="323de684-1443-4294-b49c-0580e7f2d82a" providerId="ADAL" clId="{88F16153-B133-45D6-B408-A799C210FA0D}" dt="2024-02-13T21:39:21.752" v="1" actId="478"/>
          <ac:cxnSpMkLst>
            <pc:docMk/>
            <pc:sldMk cId="1147307623" sldId="2076137151"/>
            <ac:cxnSpMk id="18" creationId="{59BD91FD-DF52-010A-995F-4E19CD0286D3}"/>
          </ac:cxnSpMkLst>
        </pc:cxnChg>
        <pc:cxnChg chg="del mod">
          <ac:chgData name="Dennes Oliveira" userId="323de684-1443-4294-b49c-0580e7f2d82a" providerId="ADAL" clId="{88F16153-B133-45D6-B408-A799C210FA0D}" dt="2024-02-13T21:39:21.752" v="1" actId="478"/>
          <ac:cxnSpMkLst>
            <pc:docMk/>
            <pc:sldMk cId="1147307623" sldId="2076137151"/>
            <ac:cxnSpMk id="20" creationId="{4BC2E565-A670-FD30-A141-E913B4A7425E}"/>
          </ac:cxnSpMkLst>
        </pc:cxnChg>
        <pc:cxnChg chg="del mod">
          <ac:chgData name="Dennes Oliveira" userId="323de684-1443-4294-b49c-0580e7f2d82a" providerId="ADAL" clId="{88F16153-B133-45D6-B408-A799C210FA0D}" dt="2024-02-13T21:39:21.752" v="1" actId="478"/>
          <ac:cxnSpMkLst>
            <pc:docMk/>
            <pc:sldMk cId="1147307623" sldId="2076137151"/>
            <ac:cxnSpMk id="22" creationId="{38A9BC70-CC5A-C3EF-C097-1BE591B4C099}"/>
          </ac:cxnSpMkLst>
        </pc:cxnChg>
        <pc:cxnChg chg="del mod">
          <ac:chgData name="Dennes Oliveira" userId="323de684-1443-4294-b49c-0580e7f2d82a" providerId="ADAL" clId="{88F16153-B133-45D6-B408-A799C210FA0D}" dt="2024-02-13T21:39:21.752" v="1" actId="478"/>
          <ac:cxnSpMkLst>
            <pc:docMk/>
            <pc:sldMk cId="1147307623" sldId="2076137151"/>
            <ac:cxnSpMk id="24" creationId="{0415D9F7-332F-CCB6-8491-25BF860EFBC5}"/>
          </ac:cxnSpMkLst>
        </pc:cxnChg>
        <pc:cxnChg chg="add">
          <ac:chgData name="Dennes Oliveira" userId="323de684-1443-4294-b49c-0580e7f2d82a" providerId="ADAL" clId="{88F16153-B133-45D6-B408-A799C210FA0D}" dt="2024-02-13T21:42:15.739" v="18" actId="11529"/>
          <ac:cxnSpMkLst>
            <pc:docMk/>
            <pc:sldMk cId="1147307623" sldId="2076137151"/>
            <ac:cxnSpMk id="25" creationId="{DCD836A9-4533-1C10-A3A4-5E0D6CDDA34A}"/>
          </ac:cxnSpMkLst>
        </pc:cxnChg>
        <pc:cxnChg chg="add del mod">
          <ac:chgData name="Dennes Oliveira" userId="323de684-1443-4294-b49c-0580e7f2d82a" providerId="ADAL" clId="{88F16153-B133-45D6-B408-A799C210FA0D}" dt="2024-02-13T21:42:26.179" v="20" actId="478"/>
          <ac:cxnSpMkLst>
            <pc:docMk/>
            <pc:sldMk cId="1147307623" sldId="2076137151"/>
            <ac:cxnSpMk id="27" creationId="{62A17A45-E10C-BADB-E4B4-6378CB7184C3}"/>
          </ac:cxnSpMkLst>
        </pc:cxnChg>
        <pc:cxnChg chg="add">
          <ac:chgData name="Dennes Oliveira" userId="323de684-1443-4294-b49c-0580e7f2d82a" providerId="ADAL" clId="{88F16153-B133-45D6-B408-A799C210FA0D}" dt="2024-02-13T21:42:33.979" v="21" actId="11529"/>
          <ac:cxnSpMkLst>
            <pc:docMk/>
            <pc:sldMk cId="1147307623" sldId="2076137151"/>
            <ac:cxnSpMk id="29" creationId="{66F2FA32-A3CB-4580-557E-6B318B9D2711}"/>
          </ac:cxnSpMkLst>
        </pc:cxnChg>
        <pc:cxnChg chg="add del mod">
          <ac:chgData name="Dennes Oliveira" userId="323de684-1443-4294-b49c-0580e7f2d82a" providerId="ADAL" clId="{88F16153-B133-45D6-B408-A799C210FA0D}" dt="2024-02-13T21:42:54.555" v="23" actId="478"/>
          <ac:cxnSpMkLst>
            <pc:docMk/>
            <pc:sldMk cId="1147307623" sldId="2076137151"/>
            <ac:cxnSpMk id="31" creationId="{30CADF84-91F6-8D3C-90FC-AD5CC0E924FA}"/>
          </ac:cxnSpMkLst>
        </pc:cxnChg>
        <pc:cxnChg chg="add">
          <ac:chgData name="Dennes Oliveira" userId="323de684-1443-4294-b49c-0580e7f2d82a" providerId="ADAL" clId="{88F16153-B133-45D6-B408-A799C210FA0D}" dt="2024-02-13T21:43:07.059" v="24" actId="11529"/>
          <ac:cxnSpMkLst>
            <pc:docMk/>
            <pc:sldMk cId="1147307623" sldId="2076137151"/>
            <ac:cxnSpMk id="33" creationId="{C4A75B14-E89B-FCB4-4F08-EACB74DA041B}"/>
          </ac:cxnSpMkLst>
        </pc:cxnChg>
        <pc:cxnChg chg="add">
          <ac:chgData name="Dennes Oliveira" userId="323de684-1443-4294-b49c-0580e7f2d82a" providerId="ADAL" clId="{88F16153-B133-45D6-B408-A799C210FA0D}" dt="2024-02-13T21:46:19.181" v="36" actId="11529"/>
          <ac:cxnSpMkLst>
            <pc:docMk/>
            <pc:sldMk cId="1147307623" sldId="2076137151"/>
            <ac:cxnSpMk id="37" creationId="{28D9222E-5C5B-16F4-C0D0-E54F9203AC0C}"/>
          </ac:cxnSpMkLst>
        </pc:cxn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E66B14-12B0-4F1D-92F5-9C61297140DE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571A279F-FF86-448F-A0B8-4C7F653EBA77}">
      <dgm:prSet/>
      <dgm:spPr/>
      <dgm:t>
        <a:bodyPr/>
        <a:lstStyle/>
        <a:p>
          <a:r>
            <a:rPr lang="en-US"/>
            <a:t>What’s Power BI</a:t>
          </a:r>
          <a:endParaRPr lang="en-GB"/>
        </a:p>
      </dgm:t>
    </dgm:pt>
    <dgm:pt modelId="{6CC6003F-BEBF-45CB-8E50-4AE542D4E221}" type="parTrans" cxnId="{868CEE20-0782-459D-A824-5D32639B14DE}">
      <dgm:prSet/>
      <dgm:spPr/>
      <dgm:t>
        <a:bodyPr/>
        <a:lstStyle/>
        <a:p>
          <a:endParaRPr lang="en-GB"/>
        </a:p>
      </dgm:t>
    </dgm:pt>
    <dgm:pt modelId="{7C320B41-D342-47EC-9DA5-0F8CE2CA1A8D}" type="sibTrans" cxnId="{868CEE20-0782-459D-A824-5D32639B14DE}">
      <dgm:prSet/>
      <dgm:spPr/>
      <dgm:t>
        <a:bodyPr/>
        <a:lstStyle/>
        <a:p>
          <a:endParaRPr lang="en-GB"/>
        </a:p>
      </dgm:t>
    </dgm:pt>
    <dgm:pt modelId="{9FC3AFD9-C897-4A3D-8183-B397BF92A5AF}">
      <dgm:prSet/>
      <dgm:spPr/>
      <dgm:t>
        <a:bodyPr/>
        <a:lstStyle/>
        <a:p>
          <a:r>
            <a:rPr lang="en-US"/>
            <a:t>What’s a Self-Service BI</a:t>
          </a:r>
          <a:endParaRPr lang="en-GB"/>
        </a:p>
      </dgm:t>
    </dgm:pt>
    <dgm:pt modelId="{0E18DCDD-D99A-4790-BD6B-EB123C40D767}" type="parTrans" cxnId="{03AC7BCE-FB18-4AF9-B802-1D8914C24487}">
      <dgm:prSet/>
      <dgm:spPr/>
      <dgm:t>
        <a:bodyPr/>
        <a:lstStyle/>
        <a:p>
          <a:endParaRPr lang="en-GB"/>
        </a:p>
      </dgm:t>
    </dgm:pt>
    <dgm:pt modelId="{4E6EB68E-499B-45BA-AC78-5D1DEA35272E}" type="sibTrans" cxnId="{03AC7BCE-FB18-4AF9-B802-1D8914C24487}">
      <dgm:prSet/>
      <dgm:spPr/>
      <dgm:t>
        <a:bodyPr/>
        <a:lstStyle/>
        <a:p>
          <a:endParaRPr lang="en-GB"/>
        </a:p>
      </dgm:t>
    </dgm:pt>
    <dgm:pt modelId="{6DE77EF6-D031-471E-83C8-7F4248740B80}">
      <dgm:prSet/>
      <dgm:spPr/>
      <dgm:t>
        <a:bodyPr/>
        <a:lstStyle/>
        <a:p>
          <a:r>
            <a:rPr lang="en-US"/>
            <a:t>Power BI: The Basics</a:t>
          </a:r>
          <a:endParaRPr lang="en-GB"/>
        </a:p>
      </dgm:t>
    </dgm:pt>
    <dgm:pt modelId="{30286844-F341-451B-A178-44CD8D6B31E2}" type="parTrans" cxnId="{857354CA-A4BA-452B-B67E-DF12D1A2FE02}">
      <dgm:prSet/>
      <dgm:spPr/>
      <dgm:t>
        <a:bodyPr/>
        <a:lstStyle/>
        <a:p>
          <a:endParaRPr lang="en-GB"/>
        </a:p>
      </dgm:t>
    </dgm:pt>
    <dgm:pt modelId="{4C6705C4-E438-45BC-AC36-931B325BC0A9}" type="sibTrans" cxnId="{857354CA-A4BA-452B-B67E-DF12D1A2FE02}">
      <dgm:prSet/>
      <dgm:spPr/>
      <dgm:t>
        <a:bodyPr/>
        <a:lstStyle/>
        <a:p>
          <a:endParaRPr lang="en-GB"/>
        </a:p>
      </dgm:t>
    </dgm:pt>
    <dgm:pt modelId="{44EEF63E-26B2-46B4-A209-C06B326CEB54}">
      <dgm:prSet/>
      <dgm:spPr/>
      <dgm:t>
        <a:bodyPr/>
        <a:lstStyle/>
        <a:p>
          <a:r>
            <a:rPr lang="en-US"/>
            <a:t>Transforming Data</a:t>
          </a:r>
          <a:endParaRPr lang="en-GB"/>
        </a:p>
      </dgm:t>
    </dgm:pt>
    <dgm:pt modelId="{C3A49CB9-82B9-4011-BAFF-CB53257D8AFB}" type="parTrans" cxnId="{E4A70B84-E54E-436F-A32D-21B78D0D1CC6}">
      <dgm:prSet/>
      <dgm:spPr/>
      <dgm:t>
        <a:bodyPr/>
        <a:lstStyle/>
        <a:p>
          <a:endParaRPr lang="en-GB"/>
        </a:p>
      </dgm:t>
    </dgm:pt>
    <dgm:pt modelId="{55A5B3B1-694B-44DC-8D74-14C4786149F7}" type="sibTrans" cxnId="{E4A70B84-E54E-436F-A32D-21B78D0D1CC6}">
      <dgm:prSet/>
      <dgm:spPr/>
      <dgm:t>
        <a:bodyPr/>
        <a:lstStyle/>
        <a:p>
          <a:endParaRPr lang="en-GB"/>
        </a:p>
      </dgm:t>
    </dgm:pt>
    <dgm:pt modelId="{C23C438D-8548-416A-9856-036238C88ABB}" type="pres">
      <dgm:prSet presAssocID="{DCE66B14-12B0-4F1D-92F5-9C61297140DE}" presName="linear" presStyleCnt="0">
        <dgm:presLayoutVars>
          <dgm:animLvl val="lvl"/>
          <dgm:resizeHandles val="exact"/>
        </dgm:presLayoutVars>
      </dgm:prSet>
      <dgm:spPr/>
    </dgm:pt>
    <dgm:pt modelId="{9379D27B-7C8D-43B6-8EDC-AB20C855F786}" type="pres">
      <dgm:prSet presAssocID="{571A279F-FF86-448F-A0B8-4C7F653EBA7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B7811C6-E47E-418E-AB5F-DA2ED2A9A904}" type="pres">
      <dgm:prSet presAssocID="{7C320B41-D342-47EC-9DA5-0F8CE2CA1A8D}" presName="spacer" presStyleCnt="0"/>
      <dgm:spPr/>
    </dgm:pt>
    <dgm:pt modelId="{CCE8F66E-C1F5-4FAC-A2A5-DF250A391F7E}" type="pres">
      <dgm:prSet presAssocID="{9FC3AFD9-C897-4A3D-8183-B397BF92A5A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33CF2C6-4E2A-4377-9C6B-7D14C8B7DC3B}" type="pres">
      <dgm:prSet presAssocID="{4E6EB68E-499B-45BA-AC78-5D1DEA35272E}" presName="spacer" presStyleCnt="0"/>
      <dgm:spPr/>
    </dgm:pt>
    <dgm:pt modelId="{B8EA0617-E2B6-42AE-9BC8-165931BD834C}" type="pres">
      <dgm:prSet presAssocID="{6DE77EF6-D031-471E-83C8-7F4248740B8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920C79E-6B60-4BB4-9377-6C6EB8B8AC4D}" type="pres">
      <dgm:prSet presAssocID="{4C6705C4-E438-45BC-AC36-931B325BC0A9}" presName="spacer" presStyleCnt="0"/>
      <dgm:spPr/>
    </dgm:pt>
    <dgm:pt modelId="{8B51F714-A4AC-4E31-B608-2D0EC71F1816}" type="pres">
      <dgm:prSet presAssocID="{44EEF63E-26B2-46B4-A209-C06B326CEB5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E767E01-15D6-4B5B-9A7B-1A8481222EEB}" type="presOf" srcId="{6DE77EF6-D031-471E-83C8-7F4248740B80}" destId="{B8EA0617-E2B6-42AE-9BC8-165931BD834C}" srcOrd="0" destOrd="0" presId="urn:microsoft.com/office/officeart/2005/8/layout/vList2"/>
    <dgm:cxn modelId="{868CEE20-0782-459D-A824-5D32639B14DE}" srcId="{DCE66B14-12B0-4F1D-92F5-9C61297140DE}" destId="{571A279F-FF86-448F-A0B8-4C7F653EBA77}" srcOrd="0" destOrd="0" parTransId="{6CC6003F-BEBF-45CB-8E50-4AE542D4E221}" sibTransId="{7C320B41-D342-47EC-9DA5-0F8CE2CA1A8D}"/>
    <dgm:cxn modelId="{093F463B-76C2-47F4-A36B-C1CFC0D64774}" type="presOf" srcId="{44EEF63E-26B2-46B4-A209-C06B326CEB54}" destId="{8B51F714-A4AC-4E31-B608-2D0EC71F1816}" srcOrd="0" destOrd="0" presId="urn:microsoft.com/office/officeart/2005/8/layout/vList2"/>
    <dgm:cxn modelId="{D5ACDD40-6323-4713-9F44-4FA24D84DE1B}" type="presOf" srcId="{571A279F-FF86-448F-A0B8-4C7F653EBA77}" destId="{9379D27B-7C8D-43B6-8EDC-AB20C855F786}" srcOrd="0" destOrd="0" presId="urn:microsoft.com/office/officeart/2005/8/layout/vList2"/>
    <dgm:cxn modelId="{95974574-A113-450E-9AF9-282FA57185E6}" type="presOf" srcId="{9FC3AFD9-C897-4A3D-8183-B397BF92A5AF}" destId="{CCE8F66E-C1F5-4FAC-A2A5-DF250A391F7E}" srcOrd="0" destOrd="0" presId="urn:microsoft.com/office/officeart/2005/8/layout/vList2"/>
    <dgm:cxn modelId="{E4A70B84-E54E-436F-A32D-21B78D0D1CC6}" srcId="{DCE66B14-12B0-4F1D-92F5-9C61297140DE}" destId="{44EEF63E-26B2-46B4-A209-C06B326CEB54}" srcOrd="3" destOrd="0" parTransId="{C3A49CB9-82B9-4011-BAFF-CB53257D8AFB}" sibTransId="{55A5B3B1-694B-44DC-8D74-14C4786149F7}"/>
    <dgm:cxn modelId="{51D679B9-01B0-43B2-BC3E-91915CA136FB}" type="presOf" srcId="{DCE66B14-12B0-4F1D-92F5-9C61297140DE}" destId="{C23C438D-8548-416A-9856-036238C88ABB}" srcOrd="0" destOrd="0" presId="urn:microsoft.com/office/officeart/2005/8/layout/vList2"/>
    <dgm:cxn modelId="{857354CA-A4BA-452B-B67E-DF12D1A2FE02}" srcId="{DCE66B14-12B0-4F1D-92F5-9C61297140DE}" destId="{6DE77EF6-D031-471E-83C8-7F4248740B80}" srcOrd="2" destOrd="0" parTransId="{30286844-F341-451B-A178-44CD8D6B31E2}" sibTransId="{4C6705C4-E438-45BC-AC36-931B325BC0A9}"/>
    <dgm:cxn modelId="{03AC7BCE-FB18-4AF9-B802-1D8914C24487}" srcId="{DCE66B14-12B0-4F1D-92F5-9C61297140DE}" destId="{9FC3AFD9-C897-4A3D-8183-B397BF92A5AF}" srcOrd="1" destOrd="0" parTransId="{0E18DCDD-D99A-4790-BD6B-EB123C40D767}" sibTransId="{4E6EB68E-499B-45BA-AC78-5D1DEA35272E}"/>
    <dgm:cxn modelId="{5B29D67D-41FC-4157-B82A-08B4DA4F404B}" type="presParOf" srcId="{C23C438D-8548-416A-9856-036238C88ABB}" destId="{9379D27B-7C8D-43B6-8EDC-AB20C855F786}" srcOrd="0" destOrd="0" presId="urn:microsoft.com/office/officeart/2005/8/layout/vList2"/>
    <dgm:cxn modelId="{346381C0-F12E-4C36-B44F-F6308C719F2E}" type="presParOf" srcId="{C23C438D-8548-416A-9856-036238C88ABB}" destId="{7B7811C6-E47E-418E-AB5F-DA2ED2A9A904}" srcOrd="1" destOrd="0" presId="urn:microsoft.com/office/officeart/2005/8/layout/vList2"/>
    <dgm:cxn modelId="{1096E3E6-1F31-4A86-AB04-3AF7FCE950CD}" type="presParOf" srcId="{C23C438D-8548-416A-9856-036238C88ABB}" destId="{CCE8F66E-C1F5-4FAC-A2A5-DF250A391F7E}" srcOrd="2" destOrd="0" presId="urn:microsoft.com/office/officeart/2005/8/layout/vList2"/>
    <dgm:cxn modelId="{1500AD91-0CFD-4267-8DEF-FA575048E991}" type="presParOf" srcId="{C23C438D-8548-416A-9856-036238C88ABB}" destId="{733CF2C6-4E2A-4377-9C6B-7D14C8B7DC3B}" srcOrd="3" destOrd="0" presId="urn:microsoft.com/office/officeart/2005/8/layout/vList2"/>
    <dgm:cxn modelId="{CF55A2B9-208F-4171-8E59-A4D9A820D552}" type="presParOf" srcId="{C23C438D-8548-416A-9856-036238C88ABB}" destId="{B8EA0617-E2B6-42AE-9BC8-165931BD834C}" srcOrd="4" destOrd="0" presId="urn:microsoft.com/office/officeart/2005/8/layout/vList2"/>
    <dgm:cxn modelId="{A8E146F3-D3CC-49E0-B03A-B8DE7C0CA914}" type="presParOf" srcId="{C23C438D-8548-416A-9856-036238C88ABB}" destId="{B920C79E-6B60-4BB4-9377-6C6EB8B8AC4D}" srcOrd="5" destOrd="0" presId="urn:microsoft.com/office/officeart/2005/8/layout/vList2"/>
    <dgm:cxn modelId="{AF4A585B-5BCA-45B2-8603-0B366761F365}" type="presParOf" srcId="{C23C438D-8548-416A-9856-036238C88ABB}" destId="{8B51F714-A4AC-4E31-B608-2D0EC71F181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8576B5-18FF-4499-AB4D-13547B9CE57D}" type="doc">
      <dgm:prSet loTypeId="urn:microsoft.com/office/officeart/2005/8/layout/vList5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EAE3AA1-27D7-4204-846C-E69D5EB9AE36}">
      <dgm:prSet/>
      <dgm:spPr/>
      <dgm:t>
        <a:bodyPr/>
        <a:lstStyle/>
        <a:p>
          <a:r>
            <a:rPr lang="pt-BR" dirty="0"/>
            <a:t>Facebook Page</a:t>
          </a:r>
          <a:endParaRPr lang="en-GB" dirty="0"/>
        </a:p>
      </dgm:t>
    </dgm:pt>
    <dgm:pt modelId="{27AD697A-F88E-4D17-BBA8-24D7A14FF0D9}" type="parTrans" cxnId="{3E24A46B-F7BB-4128-A3CA-9F66A6953CAE}">
      <dgm:prSet/>
      <dgm:spPr/>
      <dgm:t>
        <a:bodyPr/>
        <a:lstStyle/>
        <a:p>
          <a:endParaRPr lang="en-GB"/>
        </a:p>
      </dgm:t>
    </dgm:pt>
    <dgm:pt modelId="{55079AA5-A7AB-4EF8-895C-D12F7F4A03E5}" type="sibTrans" cxnId="{3E24A46B-F7BB-4128-A3CA-9F66A6953CAE}">
      <dgm:prSet/>
      <dgm:spPr/>
      <dgm:t>
        <a:bodyPr/>
        <a:lstStyle/>
        <a:p>
          <a:endParaRPr lang="en-GB"/>
        </a:p>
      </dgm:t>
    </dgm:pt>
    <dgm:pt modelId="{94472ACA-EC01-4F1A-A554-4141754F47CC}">
      <dgm:prSet/>
      <dgm:spPr/>
      <dgm:t>
        <a:bodyPr/>
        <a:lstStyle/>
        <a:p>
          <a:r>
            <a:rPr lang="pt-BR" dirty="0"/>
            <a:t>https://www.facebook.com/MMDPUG</a:t>
          </a:r>
          <a:endParaRPr lang="en-GB" dirty="0"/>
        </a:p>
      </dgm:t>
    </dgm:pt>
    <dgm:pt modelId="{460BFBD2-32E1-4CAC-AE10-DA7D12249460}" type="parTrans" cxnId="{C787F459-6141-4373-8405-B4433C47B274}">
      <dgm:prSet/>
      <dgm:spPr/>
      <dgm:t>
        <a:bodyPr/>
        <a:lstStyle/>
        <a:p>
          <a:endParaRPr lang="en-GB"/>
        </a:p>
      </dgm:t>
    </dgm:pt>
    <dgm:pt modelId="{A691DF52-4163-4E05-9970-16AF9B6F17DE}" type="sibTrans" cxnId="{C787F459-6141-4373-8405-B4433C47B274}">
      <dgm:prSet/>
      <dgm:spPr/>
      <dgm:t>
        <a:bodyPr/>
        <a:lstStyle/>
        <a:p>
          <a:endParaRPr lang="en-GB"/>
        </a:p>
      </dgm:t>
    </dgm:pt>
    <dgm:pt modelId="{E4D24302-DD29-4EAC-8B33-A7415E04BD50}">
      <dgm:prSet/>
      <dgm:spPr/>
      <dgm:t>
        <a:bodyPr/>
        <a:lstStyle/>
        <a:p>
          <a:r>
            <a:rPr lang="pt-BR" dirty="0"/>
            <a:t>Facebook Group</a:t>
          </a:r>
          <a:endParaRPr lang="en-GB" dirty="0"/>
        </a:p>
      </dgm:t>
    </dgm:pt>
    <dgm:pt modelId="{8E25B330-D311-423E-942A-4E34B0639068}" type="parTrans" cxnId="{F500B371-D4D5-40B3-880F-E8A75799028F}">
      <dgm:prSet/>
      <dgm:spPr/>
      <dgm:t>
        <a:bodyPr/>
        <a:lstStyle/>
        <a:p>
          <a:endParaRPr lang="en-GB"/>
        </a:p>
      </dgm:t>
    </dgm:pt>
    <dgm:pt modelId="{FFBBD33F-CCBB-4AAA-9736-7CB2AEE177E5}" type="sibTrans" cxnId="{F500B371-D4D5-40B3-880F-E8A75799028F}">
      <dgm:prSet/>
      <dgm:spPr/>
      <dgm:t>
        <a:bodyPr/>
        <a:lstStyle/>
        <a:p>
          <a:endParaRPr lang="en-GB"/>
        </a:p>
      </dgm:t>
    </dgm:pt>
    <dgm:pt modelId="{97E2853D-2ADD-411E-A489-3F728488504E}">
      <dgm:prSet/>
      <dgm:spPr/>
      <dgm:t>
        <a:bodyPr/>
        <a:lstStyle/>
        <a:p>
          <a:r>
            <a:rPr lang="pt-BR" dirty="0"/>
            <a:t>https://www.facebook.com/groups/226831404556885</a:t>
          </a:r>
          <a:endParaRPr lang="en-GB" dirty="0"/>
        </a:p>
      </dgm:t>
    </dgm:pt>
    <dgm:pt modelId="{1F4F7288-161A-4D43-A1DE-BEB747A49743}" type="parTrans" cxnId="{7FD6252F-82D9-49AC-93F9-44D31AB3D273}">
      <dgm:prSet/>
      <dgm:spPr/>
      <dgm:t>
        <a:bodyPr/>
        <a:lstStyle/>
        <a:p>
          <a:endParaRPr lang="en-GB"/>
        </a:p>
      </dgm:t>
    </dgm:pt>
    <dgm:pt modelId="{FD44925F-2229-4BC4-BF90-7A6BD79A0A3A}" type="sibTrans" cxnId="{7FD6252F-82D9-49AC-93F9-44D31AB3D273}">
      <dgm:prSet/>
      <dgm:spPr/>
      <dgm:t>
        <a:bodyPr/>
        <a:lstStyle/>
        <a:p>
          <a:endParaRPr lang="en-GB"/>
        </a:p>
      </dgm:t>
    </dgm:pt>
    <dgm:pt modelId="{C29C83BA-E4CC-4637-9ED7-7918DFD6C1F9}">
      <dgm:prSet/>
      <dgm:spPr/>
      <dgm:t>
        <a:bodyPr/>
        <a:lstStyle/>
        <a:p>
          <a:r>
            <a:rPr lang="pt-BR"/>
            <a:t>Meetup</a:t>
          </a:r>
          <a:endParaRPr lang="en-GB"/>
        </a:p>
      </dgm:t>
    </dgm:pt>
    <dgm:pt modelId="{B46ADF98-858C-44B1-9662-848C71A05691}" type="parTrans" cxnId="{C696F393-C9F2-4E1B-A9A2-E244D733F55A}">
      <dgm:prSet/>
      <dgm:spPr/>
      <dgm:t>
        <a:bodyPr/>
        <a:lstStyle/>
        <a:p>
          <a:endParaRPr lang="en-GB"/>
        </a:p>
      </dgm:t>
    </dgm:pt>
    <dgm:pt modelId="{3C08B71E-161C-474A-AB10-3598A67AC8B2}" type="sibTrans" cxnId="{C696F393-C9F2-4E1B-A9A2-E244D733F55A}">
      <dgm:prSet/>
      <dgm:spPr/>
      <dgm:t>
        <a:bodyPr/>
        <a:lstStyle/>
        <a:p>
          <a:endParaRPr lang="en-GB"/>
        </a:p>
      </dgm:t>
    </dgm:pt>
    <dgm:pt modelId="{4065C0DD-5E03-43D8-9B37-31B738372044}">
      <dgm:prSet/>
      <dgm:spPr/>
      <dgm:t>
        <a:bodyPr/>
        <a:lstStyle/>
        <a:p>
          <a:r>
            <a:rPr lang="pt-BR" dirty="0"/>
            <a:t>https://www.meetup.com/MMDPUG/</a:t>
          </a:r>
          <a:endParaRPr lang="en-GB" dirty="0"/>
        </a:p>
      </dgm:t>
    </dgm:pt>
    <dgm:pt modelId="{7371E300-79DB-4750-B89C-540B2AD8014E}" type="parTrans" cxnId="{47294A5F-36EE-4A84-8CF8-F9299B96A259}">
      <dgm:prSet/>
      <dgm:spPr/>
      <dgm:t>
        <a:bodyPr/>
        <a:lstStyle/>
        <a:p>
          <a:endParaRPr lang="en-GB"/>
        </a:p>
      </dgm:t>
    </dgm:pt>
    <dgm:pt modelId="{24E5A93C-745E-40F3-BBF8-712B51827F0E}" type="sibTrans" cxnId="{47294A5F-36EE-4A84-8CF8-F9299B96A259}">
      <dgm:prSet/>
      <dgm:spPr/>
      <dgm:t>
        <a:bodyPr/>
        <a:lstStyle/>
        <a:p>
          <a:endParaRPr lang="en-GB"/>
        </a:p>
      </dgm:t>
    </dgm:pt>
    <dgm:pt modelId="{30F4FEFC-D20B-4B47-93EB-49A06B2A6DD2}">
      <dgm:prSet/>
      <dgm:spPr/>
      <dgm:t>
        <a:bodyPr/>
        <a:lstStyle/>
        <a:p>
          <a:r>
            <a:rPr lang="pt-BR" dirty="0"/>
            <a:t>WhatsApp</a:t>
          </a:r>
          <a:endParaRPr lang="en-GB" dirty="0"/>
        </a:p>
      </dgm:t>
    </dgm:pt>
    <dgm:pt modelId="{CEF1E77D-C94E-4623-AAC9-7BF43234B692}" type="parTrans" cxnId="{035EEEB7-5EA4-499F-9197-9F6D399448A0}">
      <dgm:prSet/>
      <dgm:spPr/>
      <dgm:t>
        <a:bodyPr/>
        <a:lstStyle/>
        <a:p>
          <a:endParaRPr lang="en-GB"/>
        </a:p>
      </dgm:t>
    </dgm:pt>
    <dgm:pt modelId="{1DB39FFB-68C1-440D-8977-FA9C5B29EF43}" type="sibTrans" cxnId="{035EEEB7-5EA4-499F-9197-9F6D399448A0}">
      <dgm:prSet/>
      <dgm:spPr/>
      <dgm:t>
        <a:bodyPr/>
        <a:lstStyle/>
        <a:p>
          <a:endParaRPr lang="en-GB"/>
        </a:p>
      </dgm:t>
    </dgm:pt>
    <dgm:pt modelId="{F37A44D9-69EB-44BB-88CA-C021D4C5CB00}">
      <dgm:prSet/>
      <dgm:spPr/>
      <dgm:t>
        <a:bodyPr/>
        <a:lstStyle/>
        <a:p>
          <a:r>
            <a:rPr lang="en-GB" dirty="0"/>
            <a:t>https://chat.whatsapp.com/F0KEGkVPFPaIjpMDvn41t9</a:t>
          </a:r>
        </a:p>
      </dgm:t>
    </dgm:pt>
    <dgm:pt modelId="{9B185534-D004-4929-9DF4-6269F3F4CCD3}" type="parTrans" cxnId="{E185A9A2-B01D-4590-97DB-2D51AED2EE8A}">
      <dgm:prSet/>
      <dgm:spPr/>
      <dgm:t>
        <a:bodyPr/>
        <a:lstStyle/>
        <a:p>
          <a:endParaRPr lang="en-GB"/>
        </a:p>
      </dgm:t>
    </dgm:pt>
    <dgm:pt modelId="{038871E2-555A-45A8-A63A-C94268F60654}" type="sibTrans" cxnId="{E185A9A2-B01D-4590-97DB-2D51AED2EE8A}">
      <dgm:prSet/>
      <dgm:spPr/>
      <dgm:t>
        <a:bodyPr/>
        <a:lstStyle/>
        <a:p>
          <a:endParaRPr lang="en-GB"/>
        </a:p>
      </dgm:t>
    </dgm:pt>
    <dgm:pt modelId="{66A33530-CBDC-4997-85B5-E7A508DD7E2C}">
      <dgm:prSet/>
      <dgm:spPr/>
      <dgm:t>
        <a:bodyPr/>
        <a:lstStyle/>
        <a:p>
          <a:r>
            <a:rPr lang="pt-BR" dirty="0"/>
            <a:t>Twitter</a:t>
          </a:r>
          <a:endParaRPr lang="en-GB" dirty="0"/>
        </a:p>
      </dgm:t>
    </dgm:pt>
    <dgm:pt modelId="{494F3F41-09EC-4D71-B07D-5A2A9760EDBB}" type="parTrans" cxnId="{4943BCF9-357C-4063-960F-D3B0F07503A5}">
      <dgm:prSet/>
      <dgm:spPr/>
      <dgm:t>
        <a:bodyPr/>
        <a:lstStyle/>
        <a:p>
          <a:endParaRPr lang="en-GB"/>
        </a:p>
      </dgm:t>
    </dgm:pt>
    <dgm:pt modelId="{22556B5D-A592-4ECB-805F-B6C7A80CA6F2}" type="sibTrans" cxnId="{4943BCF9-357C-4063-960F-D3B0F07503A5}">
      <dgm:prSet/>
      <dgm:spPr/>
      <dgm:t>
        <a:bodyPr/>
        <a:lstStyle/>
        <a:p>
          <a:endParaRPr lang="en-GB"/>
        </a:p>
      </dgm:t>
    </dgm:pt>
    <dgm:pt modelId="{5BDE248F-1D51-43C0-B463-D2E8B62738F5}">
      <dgm:prSet/>
      <dgm:spPr/>
      <dgm:t>
        <a:bodyPr/>
        <a:lstStyle/>
        <a:p>
          <a:r>
            <a:rPr lang="pt-BR" dirty="0"/>
            <a:t>http://twitter.com/Dennes</a:t>
          </a:r>
          <a:endParaRPr lang="en-GB" dirty="0"/>
        </a:p>
      </dgm:t>
    </dgm:pt>
    <dgm:pt modelId="{D9DADD28-9CB4-4792-AF5C-4EB7E3AE965D}" type="parTrans" cxnId="{685F5904-491C-4DE8-BA21-72E059F578FC}">
      <dgm:prSet/>
      <dgm:spPr/>
      <dgm:t>
        <a:bodyPr/>
        <a:lstStyle/>
        <a:p>
          <a:endParaRPr lang="en-GB"/>
        </a:p>
      </dgm:t>
    </dgm:pt>
    <dgm:pt modelId="{4A2E1AD4-4A16-4F17-91CB-700F60A3CB30}" type="sibTrans" cxnId="{685F5904-491C-4DE8-BA21-72E059F578FC}">
      <dgm:prSet/>
      <dgm:spPr/>
      <dgm:t>
        <a:bodyPr/>
        <a:lstStyle/>
        <a:p>
          <a:endParaRPr lang="en-GB"/>
        </a:p>
      </dgm:t>
    </dgm:pt>
    <dgm:pt modelId="{05364346-CAB6-4BF9-A591-21CEC5EFAD1D}" type="pres">
      <dgm:prSet presAssocID="{178576B5-18FF-4499-AB4D-13547B9CE57D}" presName="Name0" presStyleCnt="0">
        <dgm:presLayoutVars>
          <dgm:dir/>
          <dgm:animLvl val="lvl"/>
          <dgm:resizeHandles val="exact"/>
        </dgm:presLayoutVars>
      </dgm:prSet>
      <dgm:spPr/>
    </dgm:pt>
    <dgm:pt modelId="{BBEAEE9B-02D7-4040-9FF7-331134AE95DF}" type="pres">
      <dgm:prSet presAssocID="{FEAE3AA1-27D7-4204-846C-E69D5EB9AE36}" presName="linNode" presStyleCnt="0"/>
      <dgm:spPr/>
    </dgm:pt>
    <dgm:pt modelId="{AF95CD09-1CE3-441C-B153-D75B149CC143}" type="pres">
      <dgm:prSet presAssocID="{FEAE3AA1-27D7-4204-846C-E69D5EB9AE36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9A965D6D-2093-4AAC-A111-5793F19C3157}" type="pres">
      <dgm:prSet presAssocID="{FEAE3AA1-27D7-4204-846C-E69D5EB9AE36}" presName="descendantText" presStyleLbl="alignAccFollowNode1" presStyleIdx="0" presStyleCnt="5">
        <dgm:presLayoutVars>
          <dgm:bulletEnabled val="1"/>
        </dgm:presLayoutVars>
      </dgm:prSet>
      <dgm:spPr/>
    </dgm:pt>
    <dgm:pt modelId="{2BBDA38C-1DF3-46C3-8269-F92F9AC784E5}" type="pres">
      <dgm:prSet presAssocID="{55079AA5-A7AB-4EF8-895C-D12F7F4A03E5}" presName="sp" presStyleCnt="0"/>
      <dgm:spPr/>
    </dgm:pt>
    <dgm:pt modelId="{986DEC0B-7141-448C-8737-64645BDFFFAA}" type="pres">
      <dgm:prSet presAssocID="{E4D24302-DD29-4EAC-8B33-A7415E04BD50}" presName="linNode" presStyleCnt="0"/>
      <dgm:spPr/>
    </dgm:pt>
    <dgm:pt modelId="{830BDAE7-9F80-4C28-98E4-A5F43733C4FD}" type="pres">
      <dgm:prSet presAssocID="{E4D24302-DD29-4EAC-8B33-A7415E04BD50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4782712C-FCB1-444A-94F1-BFEA69ADB643}" type="pres">
      <dgm:prSet presAssocID="{E4D24302-DD29-4EAC-8B33-A7415E04BD50}" presName="descendantText" presStyleLbl="alignAccFollowNode1" presStyleIdx="1" presStyleCnt="5">
        <dgm:presLayoutVars>
          <dgm:bulletEnabled val="1"/>
        </dgm:presLayoutVars>
      </dgm:prSet>
      <dgm:spPr/>
    </dgm:pt>
    <dgm:pt modelId="{B862E8CC-02AC-4244-BB43-663A3E0ECDE6}" type="pres">
      <dgm:prSet presAssocID="{FFBBD33F-CCBB-4AAA-9736-7CB2AEE177E5}" presName="sp" presStyleCnt="0"/>
      <dgm:spPr/>
    </dgm:pt>
    <dgm:pt modelId="{3EF5FD03-7648-4F7E-9297-A7DEEF19DD75}" type="pres">
      <dgm:prSet presAssocID="{C29C83BA-E4CC-4637-9ED7-7918DFD6C1F9}" presName="linNode" presStyleCnt="0"/>
      <dgm:spPr/>
    </dgm:pt>
    <dgm:pt modelId="{7DDB970F-46C5-4B14-B6BC-BA4B5A890732}" type="pres">
      <dgm:prSet presAssocID="{C29C83BA-E4CC-4637-9ED7-7918DFD6C1F9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D11CEB76-C5DA-4CC9-8525-39515F8EFD5A}" type="pres">
      <dgm:prSet presAssocID="{C29C83BA-E4CC-4637-9ED7-7918DFD6C1F9}" presName="descendantText" presStyleLbl="alignAccFollowNode1" presStyleIdx="2" presStyleCnt="5">
        <dgm:presLayoutVars>
          <dgm:bulletEnabled val="1"/>
        </dgm:presLayoutVars>
      </dgm:prSet>
      <dgm:spPr/>
    </dgm:pt>
    <dgm:pt modelId="{80B2990C-6FBF-4B07-8A5F-C9B418095AE7}" type="pres">
      <dgm:prSet presAssocID="{3C08B71E-161C-474A-AB10-3598A67AC8B2}" presName="sp" presStyleCnt="0"/>
      <dgm:spPr/>
    </dgm:pt>
    <dgm:pt modelId="{DB6F3A24-71F9-4A1E-A6E3-14A01D40C5EE}" type="pres">
      <dgm:prSet presAssocID="{30F4FEFC-D20B-4B47-93EB-49A06B2A6DD2}" presName="linNode" presStyleCnt="0"/>
      <dgm:spPr/>
    </dgm:pt>
    <dgm:pt modelId="{C4751E21-61A7-48D7-93BE-F730E671CEA3}" type="pres">
      <dgm:prSet presAssocID="{30F4FEFC-D20B-4B47-93EB-49A06B2A6DD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4C2AC34F-BD30-4802-B34A-61D573AABDC3}" type="pres">
      <dgm:prSet presAssocID="{30F4FEFC-D20B-4B47-93EB-49A06B2A6DD2}" presName="descendantText" presStyleLbl="alignAccFollowNode1" presStyleIdx="3" presStyleCnt="5">
        <dgm:presLayoutVars>
          <dgm:bulletEnabled val="1"/>
        </dgm:presLayoutVars>
      </dgm:prSet>
      <dgm:spPr/>
    </dgm:pt>
    <dgm:pt modelId="{7B250B6A-BA64-4FDD-8DA1-DE2E90CFB7E0}" type="pres">
      <dgm:prSet presAssocID="{1DB39FFB-68C1-440D-8977-FA9C5B29EF43}" presName="sp" presStyleCnt="0"/>
      <dgm:spPr/>
    </dgm:pt>
    <dgm:pt modelId="{5A72CB95-8646-4973-9819-103878052802}" type="pres">
      <dgm:prSet presAssocID="{66A33530-CBDC-4997-85B5-E7A508DD7E2C}" presName="linNode" presStyleCnt="0"/>
      <dgm:spPr/>
    </dgm:pt>
    <dgm:pt modelId="{0D3C8923-3C22-4206-BCD2-C5EFFFD49D85}" type="pres">
      <dgm:prSet presAssocID="{66A33530-CBDC-4997-85B5-E7A508DD7E2C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1AF68F81-16F0-45C2-A7A3-A712A6ADDAA2}" type="pres">
      <dgm:prSet presAssocID="{66A33530-CBDC-4997-85B5-E7A508DD7E2C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685F5904-491C-4DE8-BA21-72E059F578FC}" srcId="{66A33530-CBDC-4997-85B5-E7A508DD7E2C}" destId="{5BDE248F-1D51-43C0-B463-D2E8B62738F5}" srcOrd="0" destOrd="0" parTransId="{D9DADD28-9CB4-4792-AF5C-4EB7E3AE965D}" sibTransId="{4A2E1AD4-4A16-4F17-91CB-700F60A3CB30}"/>
    <dgm:cxn modelId="{26486321-7376-4A63-A66B-0F1C8632708B}" type="presOf" srcId="{F37A44D9-69EB-44BB-88CA-C021D4C5CB00}" destId="{4C2AC34F-BD30-4802-B34A-61D573AABDC3}" srcOrd="0" destOrd="0" presId="urn:microsoft.com/office/officeart/2005/8/layout/vList5"/>
    <dgm:cxn modelId="{76C55723-A18B-4CAD-8042-C40A76C0D9B1}" type="presOf" srcId="{FEAE3AA1-27D7-4204-846C-E69D5EB9AE36}" destId="{AF95CD09-1CE3-441C-B153-D75B149CC143}" srcOrd="0" destOrd="0" presId="urn:microsoft.com/office/officeart/2005/8/layout/vList5"/>
    <dgm:cxn modelId="{7FD6252F-82D9-49AC-93F9-44D31AB3D273}" srcId="{E4D24302-DD29-4EAC-8B33-A7415E04BD50}" destId="{97E2853D-2ADD-411E-A489-3F728488504E}" srcOrd="0" destOrd="0" parTransId="{1F4F7288-161A-4D43-A1DE-BEB747A49743}" sibTransId="{FD44925F-2229-4BC4-BF90-7A6BD79A0A3A}"/>
    <dgm:cxn modelId="{47294A5F-36EE-4A84-8CF8-F9299B96A259}" srcId="{C29C83BA-E4CC-4637-9ED7-7918DFD6C1F9}" destId="{4065C0DD-5E03-43D8-9B37-31B738372044}" srcOrd="0" destOrd="0" parTransId="{7371E300-79DB-4750-B89C-540B2AD8014E}" sibTransId="{24E5A93C-745E-40F3-BBF8-712B51827F0E}"/>
    <dgm:cxn modelId="{EF83EE61-CA74-40BA-8A80-29BB576C9A0B}" type="presOf" srcId="{5BDE248F-1D51-43C0-B463-D2E8B62738F5}" destId="{1AF68F81-16F0-45C2-A7A3-A712A6ADDAA2}" srcOrd="0" destOrd="0" presId="urn:microsoft.com/office/officeart/2005/8/layout/vList5"/>
    <dgm:cxn modelId="{1A291863-4709-4CEC-8B0F-33BE6F98D4FE}" type="presOf" srcId="{4065C0DD-5E03-43D8-9B37-31B738372044}" destId="{D11CEB76-C5DA-4CC9-8525-39515F8EFD5A}" srcOrd="0" destOrd="0" presId="urn:microsoft.com/office/officeart/2005/8/layout/vList5"/>
    <dgm:cxn modelId="{8C408A64-50D2-4F60-9B2E-3522B172EC45}" type="presOf" srcId="{178576B5-18FF-4499-AB4D-13547B9CE57D}" destId="{05364346-CAB6-4BF9-A591-21CEC5EFAD1D}" srcOrd="0" destOrd="0" presId="urn:microsoft.com/office/officeart/2005/8/layout/vList5"/>
    <dgm:cxn modelId="{3E24A46B-F7BB-4128-A3CA-9F66A6953CAE}" srcId="{178576B5-18FF-4499-AB4D-13547B9CE57D}" destId="{FEAE3AA1-27D7-4204-846C-E69D5EB9AE36}" srcOrd="0" destOrd="0" parTransId="{27AD697A-F88E-4D17-BBA8-24D7A14FF0D9}" sibTransId="{55079AA5-A7AB-4EF8-895C-D12F7F4A03E5}"/>
    <dgm:cxn modelId="{EE832B4C-0985-44F1-8458-991A5F73EADD}" type="presOf" srcId="{66A33530-CBDC-4997-85B5-E7A508DD7E2C}" destId="{0D3C8923-3C22-4206-BCD2-C5EFFFD49D85}" srcOrd="0" destOrd="0" presId="urn:microsoft.com/office/officeart/2005/8/layout/vList5"/>
    <dgm:cxn modelId="{F500B371-D4D5-40B3-880F-E8A75799028F}" srcId="{178576B5-18FF-4499-AB4D-13547B9CE57D}" destId="{E4D24302-DD29-4EAC-8B33-A7415E04BD50}" srcOrd="1" destOrd="0" parTransId="{8E25B330-D311-423E-942A-4E34B0639068}" sibTransId="{FFBBD33F-CCBB-4AAA-9736-7CB2AEE177E5}"/>
    <dgm:cxn modelId="{B1180455-E5D1-44B4-9777-1480CD61FAA8}" type="presOf" srcId="{30F4FEFC-D20B-4B47-93EB-49A06B2A6DD2}" destId="{C4751E21-61A7-48D7-93BE-F730E671CEA3}" srcOrd="0" destOrd="0" presId="urn:microsoft.com/office/officeart/2005/8/layout/vList5"/>
    <dgm:cxn modelId="{C787F459-6141-4373-8405-B4433C47B274}" srcId="{FEAE3AA1-27D7-4204-846C-E69D5EB9AE36}" destId="{94472ACA-EC01-4F1A-A554-4141754F47CC}" srcOrd="0" destOrd="0" parTransId="{460BFBD2-32E1-4CAC-AE10-DA7D12249460}" sibTransId="{A691DF52-4163-4E05-9970-16AF9B6F17DE}"/>
    <dgm:cxn modelId="{C696F393-C9F2-4E1B-A9A2-E244D733F55A}" srcId="{178576B5-18FF-4499-AB4D-13547B9CE57D}" destId="{C29C83BA-E4CC-4637-9ED7-7918DFD6C1F9}" srcOrd="2" destOrd="0" parTransId="{B46ADF98-858C-44B1-9662-848C71A05691}" sibTransId="{3C08B71E-161C-474A-AB10-3598A67AC8B2}"/>
    <dgm:cxn modelId="{6A8986A2-7E9A-40A5-8735-BC7C148B6AAA}" type="presOf" srcId="{C29C83BA-E4CC-4637-9ED7-7918DFD6C1F9}" destId="{7DDB970F-46C5-4B14-B6BC-BA4B5A890732}" srcOrd="0" destOrd="0" presId="urn:microsoft.com/office/officeart/2005/8/layout/vList5"/>
    <dgm:cxn modelId="{E185A9A2-B01D-4590-97DB-2D51AED2EE8A}" srcId="{30F4FEFC-D20B-4B47-93EB-49A06B2A6DD2}" destId="{F37A44D9-69EB-44BB-88CA-C021D4C5CB00}" srcOrd="0" destOrd="0" parTransId="{9B185534-D004-4929-9DF4-6269F3F4CCD3}" sibTransId="{038871E2-555A-45A8-A63A-C94268F60654}"/>
    <dgm:cxn modelId="{035EEEB7-5EA4-499F-9197-9F6D399448A0}" srcId="{178576B5-18FF-4499-AB4D-13547B9CE57D}" destId="{30F4FEFC-D20B-4B47-93EB-49A06B2A6DD2}" srcOrd="3" destOrd="0" parTransId="{CEF1E77D-C94E-4623-AAC9-7BF43234B692}" sibTransId="{1DB39FFB-68C1-440D-8977-FA9C5B29EF43}"/>
    <dgm:cxn modelId="{C8489CD2-AD85-4750-A550-4E32C973EED7}" type="presOf" srcId="{E4D24302-DD29-4EAC-8B33-A7415E04BD50}" destId="{830BDAE7-9F80-4C28-98E4-A5F43733C4FD}" srcOrd="0" destOrd="0" presId="urn:microsoft.com/office/officeart/2005/8/layout/vList5"/>
    <dgm:cxn modelId="{816959D7-730D-4EDC-885F-EE31E24AB706}" type="presOf" srcId="{94472ACA-EC01-4F1A-A554-4141754F47CC}" destId="{9A965D6D-2093-4AAC-A111-5793F19C3157}" srcOrd="0" destOrd="0" presId="urn:microsoft.com/office/officeart/2005/8/layout/vList5"/>
    <dgm:cxn modelId="{0F0367E6-5996-48C7-A6EB-81DE39F4524D}" type="presOf" srcId="{97E2853D-2ADD-411E-A489-3F728488504E}" destId="{4782712C-FCB1-444A-94F1-BFEA69ADB643}" srcOrd="0" destOrd="0" presId="urn:microsoft.com/office/officeart/2005/8/layout/vList5"/>
    <dgm:cxn modelId="{4943BCF9-357C-4063-960F-D3B0F07503A5}" srcId="{178576B5-18FF-4499-AB4D-13547B9CE57D}" destId="{66A33530-CBDC-4997-85B5-E7A508DD7E2C}" srcOrd="4" destOrd="0" parTransId="{494F3F41-09EC-4D71-B07D-5A2A9760EDBB}" sibTransId="{22556B5D-A592-4ECB-805F-B6C7A80CA6F2}"/>
    <dgm:cxn modelId="{061AD82F-EDEE-41ED-974C-F8B82C988FB3}" type="presParOf" srcId="{05364346-CAB6-4BF9-A591-21CEC5EFAD1D}" destId="{BBEAEE9B-02D7-4040-9FF7-331134AE95DF}" srcOrd="0" destOrd="0" presId="urn:microsoft.com/office/officeart/2005/8/layout/vList5"/>
    <dgm:cxn modelId="{17A5459F-3CFD-4A26-82A9-EA5595F53E51}" type="presParOf" srcId="{BBEAEE9B-02D7-4040-9FF7-331134AE95DF}" destId="{AF95CD09-1CE3-441C-B153-D75B149CC143}" srcOrd="0" destOrd="0" presId="urn:microsoft.com/office/officeart/2005/8/layout/vList5"/>
    <dgm:cxn modelId="{40BEA76B-1DDC-4BE9-B8BB-D448A4E131F1}" type="presParOf" srcId="{BBEAEE9B-02D7-4040-9FF7-331134AE95DF}" destId="{9A965D6D-2093-4AAC-A111-5793F19C3157}" srcOrd="1" destOrd="0" presId="urn:microsoft.com/office/officeart/2005/8/layout/vList5"/>
    <dgm:cxn modelId="{CDA64FCF-85B0-4E03-AC40-39C9FE1205AE}" type="presParOf" srcId="{05364346-CAB6-4BF9-A591-21CEC5EFAD1D}" destId="{2BBDA38C-1DF3-46C3-8269-F92F9AC784E5}" srcOrd="1" destOrd="0" presId="urn:microsoft.com/office/officeart/2005/8/layout/vList5"/>
    <dgm:cxn modelId="{09A8B2A3-FD4C-4BAA-A7E4-45FAAAC045C0}" type="presParOf" srcId="{05364346-CAB6-4BF9-A591-21CEC5EFAD1D}" destId="{986DEC0B-7141-448C-8737-64645BDFFFAA}" srcOrd="2" destOrd="0" presId="urn:microsoft.com/office/officeart/2005/8/layout/vList5"/>
    <dgm:cxn modelId="{59FEF135-F06E-451B-917D-578613365B64}" type="presParOf" srcId="{986DEC0B-7141-448C-8737-64645BDFFFAA}" destId="{830BDAE7-9F80-4C28-98E4-A5F43733C4FD}" srcOrd="0" destOrd="0" presId="urn:microsoft.com/office/officeart/2005/8/layout/vList5"/>
    <dgm:cxn modelId="{AA3249B3-E395-4A99-AE01-A4366C2FF092}" type="presParOf" srcId="{986DEC0B-7141-448C-8737-64645BDFFFAA}" destId="{4782712C-FCB1-444A-94F1-BFEA69ADB643}" srcOrd="1" destOrd="0" presId="urn:microsoft.com/office/officeart/2005/8/layout/vList5"/>
    <dgm:cxn modelId="{5709866F-320E-4F73-92E9-9B9F511ED215}" type="presParOf" srcId="{05364346-CAB6-4BF9-A591-21CEC5EFAD1D}" destId="{B862E8CC-02AC-4244-BB43-663A3E0ECDE6}" srcOrd="3" destOrd="0" presId="urn:microsoft.com/office/officeart/2005/8/layout/vList5"/>
    <dgm:cxn modelId="{9722CE3D-7E28-4A4F-AFA8-6F821A575534}" type="presParOf" srcId="{05364346-CAB6-4BF9-A591-21CEC5EFAD1D}" destId="{3EF5FD03-7648-4F7E-9297-A7DEEF19DD75}" srcOrd="4" destOrd="0" presId="urn:microsoft.com/office/officeart/2005/8/layout/vList5"/>
    <dgm:cxn modelId="{94F0B4B0-456B-4AEA-AEDD-5B55096EC0FA}" type="presParOf" srcId="{3EF5FD03-7648-4F7E-9297-A7DEEF19DD75}" destId="{7DDB970F-46C5-4B14-B6BC-BA4B5A890732}" srcOrd="0" destOrd="0" presId="urn:microsoft.com/office/officeart/2005/8/layout/vList5"/>
    <dgm:cxn modelId="{A7F34D53-8055-4CA1-B00F-626B0D5A93E0}" type="presParOf" srcId="{3EF5FD03-7648-4F7E-9297-A7DEEF19DD75}" destId="{D11CEB76-C5DA-4CC9-8525-39515F8EFD5A}" srcOrd="1" destOrd="0" presId="urn:microsoft.com/office/officeart/2005/8/layout/vList5"/>
    <dgm:cxn modelId="{66E572A6-57B1-4FB1-8757-DB67490AA3F1}" type="presParOf" srcId="{05364346-CAB6-4BF9-A591-21CEC5EFAD1D}" destId="{80B2990C-6FBF-4B07-8A5F-C9B418095AE7}" srcOrd="5" destOrd="0" presId="urn:microsoft.com/office/officeart/2005/8/layout/vList5"/>
    <dgm:cxn modelId="{22D13565-74A4-4827-8E60-BF4FF143A385}" type="presParOf" srcId="{05364346-CAB6-4BF9-A591-21CEC5EFAD1D}" destId="{DB6F3A24-71F9-4A1E-A6E3-14A01D40C5EE}" srcOrd="6" destOrd="0" presId="urn:microsoft.com/office/officeart/2005/8/layout/vList5"/>
    <dgm:cxn modelId="{0A6DC06B-2562-4D69-A522-0DE80088B40B}" type="presParOf" srcId="{DB6F3A24-71F9-4A1E-A6E3-14A01D40C5EE}" destId="{C4751E21-61A7-48D7-93BE-F730E671CEA3}" srcOrd="0" destOrd="0" presId="urn:microsoft.com/office/officeart/2005/8/layout/vList5"/>
    <dgm:cxn modelId="{09331D50-AF94-4323-BDE2-6B9D2AF317F4}" type="presParOf" srcId="{DB6F3A24-71F9-4A1E-A6E3-14A01D40C5EE}" destId="{4C2AC34F-BD30-4802-B34A-61D573AABDC3}" srcOrd="1" destOrd="0" presId="urn:microsoft.com/office/officeart/2005/8/layout/vList5"/>
    <dgm:cxn modelId="{5C7B63EB-6391-4AB3-876F-AC4B577409FD}" type="presParOf" srcId="{05364346-CAB6-4BF9-A591-21CEC5EFAD1D}" destId="{7B250B6A-BA64-4FDD-8DA1-DE2E90CFB7E0}" srcOrd="7" destOrd="0" presId="urn:microsoft.com/office/officeart/2005/8/layout/vList5"/>
    <dgm:cxn modelId="{D7C237C0-01A1-47B3-854C-5FD791D70D85}" type="presParOf" srcId="{05364346-CAB6-4BF9-A591-21CEC5EFAD1D}" destId="{5A72CB95-8646-4973-9819-103878052802}" srcOrd="8" destOrd="0" presId="urn:microsoft.com/office/officeart/2005/8/layout/vList5"/>
    <dgm:cxn modelId="{2796A404-96A8-4D75-82A7-42B47ADBA6CB}" type="presParOf" srcId="{5A72CB95-8646-4973-9819-103878052802}" destId="{0D3C8923-3C22-4206-BCD2-C5EFFFD49D85}" srcOrd="0" destOrd="0" presId="urn:microsoft.com/office/officeart/2005/8/layout/vList5"/>
    <dgm:cxn modelId="{18316118-AF84-4148-812A-E4DE50026B37}" type="presParOf" srcId="{5A72CB95-8646-4973-9819-103878052802}" destId="{1AF68F81-16F0-45C2-A7A3-A712A6ADDAA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6F15BC-BDC2-4B8E-915A-A2EDC368C202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A25677-6B26-4FAB-9659-E9C9946E97A7}">
      <dgm:prSet/>
      <dgm:spPr/>
      <dgm:t>
        <a:bodyPr/>
        <a:lstStyle/>
        <a:p>
          <a:r>
            <a:rPr lang="en-MT" dirty="0"/>
            <a:t>Semantic Kernel on notebooks</a:t>
          </a:r>
          <a:endParaRPr lang="en-US" dirty="0"/>
        </a:p>
      </dgm:t>
    </dgm:pt>
    <dgm:pt modelId="{B8952386-1C8B-47EA-886B-29B70BE2035C}" type="parTrans" cxnId="{6212DAC1-2671-48E8-B4D1-F6FCAFEAC378}">
      <dgm:prSet/>
      <dgm:spPr/>
      <dgm:t>
        <a:bodyPr/>
        <a:lstStyle/>
        <a:p>
          <a:endParaRPr lang="en-US"/>
        </a:p>
      </dgm:t>
    </dgm:pt>
    <dgm:pt modelId="{3D1233CF-733F-4520-B4BC-079786411FC4}" type="sibTrans" cxnId="{6212DAC1-2671-48E8-B4D1-F6FCAFEAC378}">
      <dgm:prSet/>
      <dgm:spPr/>
      <dgm:t>
        <a:bodyPr/>
        <a:lstStyle/>
        <a:p>
          <a:endParaRPr lang="en-US"/>
        </a:p>
      </dgm:t>
    </dgm:pt>
    <dgm:pt modelId="{4CCC80EF-A00A-4949-8E84-712A68C7DD2D}">
      <dgm:prSet/>
      <dgm:spPr/>
      <dgm:t>
        <a:bodyPr/>
        <a:lstStyle/>
        <a:p>
          <a:r>
            <a:rPr lang="en-MT" dirty="0"/>
            <a:t>Architecture for Relational Access</a:t>
          </a:r>
          <a:endParaRPr lang="en-US" dirty="0"/>
        </a:p>
      </dgm:t>
    </dgm:pt>
    <dgm:pt modelId="{BC0AF05C-1FA4-47AD-BE1B-45872F4CB2B3}" type="parTrans" cxnId="{65DBA1CB-3477-47A1-B5BC-511FE9F53779}">
      <dgm:prSet/>
      <dgm:spPr/>
      <dgm:t>
        <a:bodyPr/>
        <a:lstStyle/>
        <a:p>
          <a:endParaRPr lang="en-US"/>
        </a:p>
      </dgm:t>
    </dgm:pt>
    <dgm:pt modelId="{573DCB1F-DDE4-458A-8D6E-0A7F7BC99CB8}" type="sibTrans" cxnId="{65DBA1CB-3477-47A1-B5BC-511FE9F53779}">
      <dgm:prSet/>
      <dgm:spPr/>
      <dgm:t>
        <a:bodyPr/>
        <a:lstStyle/>
        <a:p>
          <a:endParaRPr lang="en-US"/>
        </a:p>
      </dgm:t>
    </dgm:pt>
    <dgm:pt modelId="{783795CB-9BFA-4185-A1E2-FCBF95521FF6}">
      <dgm:prSet/>
      <dgm:spPr/>
      <dgm:t>
        <a:bodyPr/>
        <a:lstStyle/>
        <a:p>
          <a:r>
            <a:rPr lang="en-MT"/>
            <a:t>More About OpenAI</a:t>
          </a:r>
          <a:endParaRPr lang="en-US"/>
        </a:p>
      </dgm:t>
    </dgm:pt>
    <dgm:pt modelId="{9D44BAC9-766C-45A0-B21C-C07A2268E28A}" type="parTrans" cxnId="{A0138F18-77A6-4D40-AFE7-6DCB232C9343}">
      <dgm:prSet/>
      <dgm:spPr/>
      <dgm:t>
        <a:bodyPr/>
        <a:lstStyle/>
        <a:p>
          <a:endParaRPr lang="en-US"/>
        </a:p>
      </dgm:t>
    </dgm:pt>
    <dgm:pt modelId="{76BA5CDA-C266-4B42-B381-51D0CEE1EFFC}" type="sibTrans" cxnId="{A0138F18-77A6-4D40-AFE7-6DCB232C9343}">
      <dgm:prSet/>
      <dgm:spPr/>
      <dgm:t>
        <a:bodyPr/>
        <a:lstStyle/>
        <a:p>
          <a:endParaRPr lang="en-US"/>
        </a:p>
      </dgm:t>
    </dgm:pt>
    <dgm:pt modelId="{E9A97DC2-8BFF-40A5-8438-37B4E6E8BE7E}">
      <dgm:prSet/>
      <dgm:spPr/>
      <dgm:t>
        <a:bodyPr/>
        <a:lstStyle/>
        <a:p>
          <a:r>
            <a:rPr lang="en-MT"/>
            <a:t>Chat Solution Accelerator</a:t>
          </a:r>
          <a:endParaRPr lang="en-US"/>
        </a:p>
      </dgm:t>
    </dgm:pt>
    <dgm:pt modelId="{8E3D4725-44E8-4BB4-B25C-FE792037D66E}" type="parTrans" cxnId="{CA03CFCE-6150-45EF-854F-01A8F4295977}">
      <dgm:prSet/>
      <dgm:spPr/>
      <dgm:t>
        <a:bodyPr/>
        <a:lstStyle/>
        <a:p>
          <a:endParaRPr lang="en-US"/>
        </a:p>
      </dgm:t>
    </dgm:pt>
    <dgm:pt modelId="{AA1E051E-05B9-4AFA-828E-6BF83E1E72E7}" type="sibTrans" cxnId="{CA03CFCE-6150-45EF-854F-01A8F4295977}">
      <dgm:prSet/>
      <dgm:spPr/>
      <dgm:t>
        <a:bodyPr/>
        <a:lstStyle/>
        <a:p>
          <a:endParaRPr lang="en-US"/>
        </a:p>
      </dgm:t>
    </dgm:pt>
    <dgm:pt modelId="{4A9CE329-8ADF-4CBC-83EE-12AD39E3F7D4}">
      <dgm:prSet/>
      <dgm:spPr/>
      <dgm:t>
        <a:bodyPr/>
        <a:lstStyle/>
        <a:p>
          <a:r>
            <a:rPr lang="en-MT" dirty="0"/>
            <a:t>Custom Architecture</a:t>
          </a:r>
          <a:endParaRPr lang="en-US" dirty="0"/>
        </a:p>
      </dgm:t>
    </dgm:pt>
    <dgm:pt modelId="{30B61100-39F8-4C79-8619-6C288560003C}" type="parTrans" cxnId="{08146938-8D04-4EC9-9881-D40B0D16E9A0}">
      <dgm:prSet/>
      <dgm:spPr/>
      <dgm:t>
        <a:bodyPr/>
        <a:lstStyle/>
        <a:p>
          <a:endParaRPr lang="en-US"/>
        </a:p>
      </dgm:t>
    </dgm:pt>
    <dgm:pt modelId="{AB2D68ED-671F-4B34-B1A8-957A882EEA4C}" type="sibTrans" cxnId="{08146938-8D04-4EC9-9881-D40B0D16E9A0}">
      <dgm:prSet/>
      <dgm:spPr/>
      <dgm:t>
        <a:bodyPr/>
        <a:lstStyle/>
        <a:p>
          <a:endParaRPr lang="en-US"/>
        </a:p>
      </dgm:t>
    </dgm:pt>
    <dgm:pt modelId="{BBEF4ABE-FCD8-45D2-A976-D0B3589887C8}">
      <dgm:prSet/>
      <dgm:spPr/>
      <dgm:t>
        <a:bodyPr/>
        <a:lstStyle/>
        <a:p>
          <a:r>
            <a:rPr lang="en-MT" dirty="0"/>
            <a:t>Machine Learning vs LLM</a:t>
          </a:r>
          <a:endParaRPr lang="en-US" dirty="0"/>
        </a:p>
      </dgm:t>
    </dgm:pt>
    <dgm:pt modelId="{BD0708F9-343E-47EC-8A95-F8AEDDB897AF}" type="parTrans" cxnId="{3C57F6C9-B96D-40A0-B5DB-C86BEAE158B1}">
      <dgm:prSet/>
      <dgm:spPr/>
      <dgm:t>
        <a:bodyPr/>
        <a:lstStyle/>
        <a:p>
          <a:endParaRPr lang="en-US"/>
        </a:p>
      </dgm:t>
    </dgm:pt>
    <dgm:pt modelId="{87596FB8-DF98-4F58-BA0B-B772EABAAF26}" type="sibTrans" cxnId="{3C57F6C9-B96D-40A0-B5DB-C86BEAE158B1}">
      <dgm:prSet/>
      <dgm:spPr/>
      <dgm:t>
        <a:bodyPr/>
        <a:lstStyle/>
        <a:p>
          <a:endParaRPr lang="en-US"/>
        </a:p>
      </dgm:t>
    </dgm:pt>
    <dgm:pt modelId="{BE1F3394-C235-4FD3-B7C7-4D97434B37E5}">
      <dgm:prSet/>
      <dgm:spPr/>
      <dgm:t>
        <a:bodyPr/>
        <a:lstStyle/>
        <a:p>
          <a:r>
            <a:rPr lang="en-MT" dirty="0"/>
            <a:t>Chat with Your Data Methods</a:t>
          </a:r>
          <a:endParaRPr lang="en-US" dirty="0"/>
        </a:p>
      </dgm:t>
    </dgm:pt>
    <dgm:pt modelId="{E873E47A-4402-415F-8AFA-115CCEC0C3F5}" type="parTrans" cxnId="{14E03DC0-2D46-4DF7-A30E-2DA72836706C}">
      <dgm:prSet/>
      <dgm:spPr/>
      <dgm:t>
        <a:bodyPr/>
        <a:lstStyle/>
        <a:p>
          <a:endParaRPr lang="en-US"/>
        </a:p>
      </dgm:t>
    </dgm:pt>
    <dgm:pt modelId="{87D6ECA0-F475-4CB5-AAD3-2B084154DAB0}" type="sibTrans" cxnId="{14E03DC0-2D46-4DF7-A30E-2DA72836706C}">
      <dgm:prSet/>
      <dgm:spPr/>
      <dgm:t>
        <a:bodyPr/>
        <a:lstStyle/>
        <a:p>
          <a:endParaRPr lang="en-US"/>
        </a:p>
      </dgm:t>
    </dgm:pt>
    <dgm:pt modelId="{A3C124B3-CDBE-451F-9A1F-A10897F0AD32}">
      <dgm:prSet/>
      <dgm:spPr/>
      <dgm:t>
        <a:bodyPr/>
        <a:lstStyle/>
        <a:p>
          <a:r>
            <a:rPr lang="en-MT" dirty="0"/>
            <a:t>Vector Index</a:t>
          </a:r>
          <a:endParaRPr lang="en-US" dirty="0"/>
        </a:p>
      </dgm:t>
    </dgm:pt>
    <dgm:pt modelId="{6E661DD1-ADBB-4456-9CED-71F1421C41BB}" type="parTrans" cxnId="{775B4FA6-BD81-41F2-A260-6FF2980DB9D6}">
      <dgm:prSet/>
      <dgm:spPr/>
      <dgm:t>
        <a:bodyPr/>
        <a:lstStyle/>
        <a:p>
          <a:endParaRPr lang="en-US"/>
        </a:p>
      </dgm:t>
    </dgm:pt>
    <dgm:pt modelId="{9AF9C5C1-A46D-46B1-8BA1-0FA68555164F}" type="sibTrans" cxnId="{775B4FA6-BD81-41F2-A260-6FF2980DB9D6}">
      <dgm:prSet/>
      <dgm:spPr/>
      <dgm:t>
        <a:bodyPr/>
        <a:lstStyle/>
        <a:p>
          <a:endParaRPr lang="en-US"/>
        </a:p>
      </dgm:t>
    </dgm:pt>
    <dgm:pt modelId="{055F807A-6D22-4E1D-8872-55A5EC4CEB5B}" type="pres">
      <dgm:prSet presAssocID="{716F15BC-BDC2-4B8E-915A-A2EDC368C202}" presName="linear" presStyleCnt="0">
        <dgm:presLayoutVars>
          <dgm:animLvl val="lvl"/>
          <dgm:resizeHandles val="exact"/>
        </dgm:presLayoutVars>
      </dgm:prSet>
      <dgm:spPr/>
    </dgm:pt>
    <dgm:pt modelId="{5D49BA80-37B1-4E4D-9181-F324AAFDBB4F}" type="pres">
      <dgm:prSet presAssocID="{BBEF4ABE-FCD8-45D2-A976-D0B3589887C8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FFD4CF61-2DE9-40DF-8797-5EA70B5CFE78}" type="pres">
      <dgm:prSet presAssocID="{87596FB8-DF98-4F58-BA0B-B772EABAAF26}" presName="spacer" presStyleCnt="0"/>
      <dgm:spPr/>
    </dgm:pt>
    <dgm:pt modelId="{40470848-94D7-4B02-ACDA-85E7CCF36F5A}" type="pres">
      <dgm:prSet presAssocID="{0AA25677-6B26-4FAB-9659-E9C9946E97A7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82C45473-CD03-413A-9E00-67D68E42DA6A}" type="pres">
      <dgm:prSet presAssocID="{3D1233CF-733F-4520-B4BC-079786411FC4}" presName="spacer" presStyleCnt="0"/>
      <dgm:spPr/>
    </dgm:pt>
    <dgm:pt modelId="{473776AE-62C2-4B21-8B09-452BEFFF1ACA}" type="pres">
      <dgm:prSet presAssocID="{BE1F3394-C235-4FD3-B7C7-4D97434B37E5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8DB91E13-8988-4428-9C4D-DA70DCB12484}" type="pres">
      <dgm:prSet presAssocID="{87D6ECA0-F475-4CB5-AAD3-2B084154DAB0}" presName="spacer" presStyleCnt="0"/>
      <dgm:spPr/>
    </dgm:pt>
    <dgm:pt modelId="{AD39910C-3D94-4BE9-A144-28A029310449}" type="pres">
      <dgm:prSet presAssocID="{A3C124B3-CDBE-451F-9A1F-A10897F0AD32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C7C1077B-9F6F-43D9-AB7C-D23CAE9D2C7B}" type="pres">
      <dgm:prSet presAssocID="{9AF9C5C1-A46D-46B1-8BA1-0FA68555164F}" presName="spacer" presStyleCnt="0"/>
      <dgm:spPr/>
    </dgm:pt>
    <dgm:pt modelId="{970D42D8-6EA4-484C-9AEA-78EA1772DF9F}" type="pres">
      <dgm:prSet presAssocID="{4CCC80EF-A00A-4949-8E84-712A68C7DD2D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088F7190-404A-4FC6-A608-64676E3C00F3}" type="pres">
      <dgm:prSet presAssocID="{573DCB1F-DDE4-458A-8D6E-0A7F7BC99CB8}" presName="spacer" presStyleCnt="0"/>
      <dgm:spPr/>
    </dgm:pt>
    <dgm:pt modelId="{4CD93042-3394-43D0-B4DC-295CB9440CB1}" type="pres">
      <dgm:prSet presAssocID="{783795CB-9BFA-4185-A1E2-FCBF95521FF6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86B15A49-7BCD-4CBF-A72E-F1443BB0E1EF}" type="pres">
      <dgm:prSet presAssocID="{76BA5CDA-C266-4B42-B381-51D0CEE1EFFC}" presName="spacer" presStyleCnt="0"/>
      <dgm:spPr/>
    </dgm:pt>
    <dgm:pt modelId="{299B379D-03F8-4EFB-8DE2-176094778AC5}" type="pres">
      <dgm:prSet presAssocID="{E9A97DC2-8BFF-40A5-8438-37B4E6E8BE7E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2C16012E-28F6-4E5B-9B48-9B7C2604DE91}" type="pres">
      <dgm:prSet presAssocID="{AA1E051E-05B9-4AFA-828E-6BF83E1E72E7}" presName="spacer" presStyleCnt="0"/>
      <dgm:spPr/>
    </dgm:pt>
    <dgm:pt modelId="{12D4473E-2864-47CC-83B2-CC56F095C5BA}" type="pres">
      <dgm:prSet presAssocID="{4A9CE329-8ADF-4CBC-83EE-12AD39E3F7D4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22D82C14-E680-487C-85B3-4D9020524BE7}" type="presOf" srcId="{4A9CE329-8ADF-4CBC-83EE-12AD39E3F7D4}" destId="{12D4473E-2864-47CC-83B2-CC56F095C5BA}" srcOrd="0" destOrd="0" presId="urn:microsoft.com/office/officeart/2005/8/layout/vList2"/>
    <dgm:cxn modelId="{A0138F18-77A6-4D40-AFE7-6DCB232C9343}" srcId="{716F15BC-BDC2-4B8E-915A-A2EDC368C202}" destId="{783795CB-9BFA-4185-A1E2-FCBF95521FF6}" srcOrd="5" destOrd="0" parTransId="{9D44BAC9-766C-45A0-B21C-C07A2268E28A}" sibTransId="{76BA5CDA-C266-4B42-B381-51D0CEE1EFFC}"/>
    <dgm:cxn modelId="{9C172824-6D13-4E87-B9F6-5013329C3904}" type="presOf" srcId="{0AA25677-6B26-4FAB-9659-E9C9946E97A7}" destId="{40470848-94D7-4B02-ACDA-85E7CCF36F5A}" srcOrd="0" destOrd="0" presId="urn:microsoft.com/office/officeart/2005/8/layout/vList2"/>
    <dgm:cxn modelId="{08146938-8D04-4EC9-9881-D40B0D16E9A0}" srcId="{716F15BC-BDC2-4B8E-915A-A2EDC368C202}" destId="{4A9CE329-8ADF-4CBC-83EE-12AD39E3F7D4}" srcOrd="7" destOrd="0" parTransId="{30B61100-39F8-4C79-8619-6C288560003C}" sibTransId="{AB2D68ED-671F-4B34-B1A8-957A882EEA4C}"/>
    <dgm:cxn modelId="{E1CEA947-F284-440F-8E1C-7C5C67F3A8DC}" type="presOf" srcId="{BBEF4ABE-FCD8-45D2-A976-D0B3589887C8}" destId="{5D49BA80-37B1-4E4D-9181-F324AAFDBB4F}" srcOrd="0" destOrd="0" presId="urn:microsoft.com/office/officeart/2005/8/layout/vList2"/>
    <dgm:cxn modelId="{88493C8B-24D5-41CC-BD9F-F5AFE11F3DB7}" type="presOf" srcId="{A3C124B3-CDBE-451F-9A1F-A10897F0AD32}" destId="{AD39910C-3D94-4BE9-A144-28A029310449}" srcOrd="0" destOrd="0" presId="urn:microsoft.com/office/officeart/2005/8/layout/vList2"/>
    <dgm:cxn modelId="{2F224C8B-9655-49AC-94DE-F20AD09FDF9E}" type="presOf" srcId="{BE1F3394-C235-4FD3-B7C7-4D97434B37E5}" destId="{473776AE-62C2-4B21-8B09-452BEFFF1ACA}" srcOrd="0" destOrd="0" presId="urn:microsoft.com/office/officeart/2005/8/layout/vList2"/>
    <dgm:cxn modelId="{775B4FA6-BD81-41F2-A260-6FF2980DB9D6}" srcId="{716F15BC-BDC2-4B8E-915A-A2EDC368C202}" destId="{A3C124B3-CDBE-451F-9A1F-A10897F0AD32}" srcOrd="3" destOrd="0" parTransId="{6E661DD1-ADBB-4456-9CED-71F1421C41BB}" sibTransId="{9AF9C5C1-A46D-46B1-8BA1-0FA68555164F}"/>
    <dgm:cxn modelId="{75ECECB1-3F25-49FD-B703-C195879B9791}" type="presOf" srcId="{783795CB-9BFA-4185-A1E2-FCBF95521FF6}" destId="{4CD93042-3394-43D0-B4DC-295CB9440CB1}" srcOrd="0" destOrd="0" presId="urn:microsoft.com/office/officeart/2005/8/layout/vList2"/>
    <dgm:cxn modelId="{0A6CADB6-7C22-4402-81CA-E3862E55ACA1}" type="presOf" srcId="{4CCC80EF-A00A-4949-8E84-712A68C7DD2D}" destId="{970D42D8-6EA4-484C-9AEA-78EA1772DF9F}" srcOrd="0" destOrd="0" presId="urn:microsoft.com/office/officeart/2005/8/layout/vList2"/>
    <dgm:cxn modelId="{14E03DC0-2D46-4DF7-A30E-2DA72836706C}" srcId="{716F15BC-BDC2-4B8E-915A-A2EDC368C202}" destId="{BE1F3394-C235-4FD3-B7C7-4D97434B37E5}" srcOrd="2" destOrd="0" parTransId="{E873E47A-4402-415F-8AFA-115CCEC0C3F5}" sibTransId="{87D6ECA0-F475-4CB5-AAD3-2B084154DAB0}"/>
    <dgm:cxn modelId="{6212DAC1-2671-48E8-B4D1-F6FCAFEAC378}" srcId="{716F15BC-BDC2-4B8E-915A-A2EDC368C202}" destId="{0AA25677-6B26-4FAB-9659-E9C9946E97A7}" srcOrd="1" destOrd="0" parTransId="{B8952386-1C8B-47EA-886B-29B70BE2035C}" sibTransId="{3D1233CF-733F-4520-B4BC-079786411FC4}"/>
    <dgm:cxn modelId="{324CBAC5-5183-4415-986F-A2E84E4AB8D0}" type="presOf" srcId="{E9A97DC2-8BFF-40A5-8438-37B4E6E8BE7E}" destId="{299B379D-03F8-4EFB-8DE2-176094778AC5}" srcOrd="0" destOrd="0" presId="urn:microsoft.com/office/officeart/2005/8/layout/vList2"/>
    <dgm:cxn modelId="{3C57F6C9-B96D-40A0-B5DB-C86BEAE158B1}" srcId="{716F15BC-BDC2-4B8E-915A-A2EDC368C202}" destId="{BBEF4ABE-FCD8-45D2-A976-D0B3589887C8}" srcOrd="0" destOrd="0" parTransId="{BD0708F9-343E-47EC-8A95-F8AEDDB897AF}" sibTransId="{87596FB8-DF98-4F58-BA0B-B772EABAAF26}"/>
    <dgm:cxn modelId="{65DBA1CB-3477-47A1-B5BC-511FE9F53779}" srcId="{716F15BC-BDC2-4B8E-915A-A2EDC368C202}" destId="{4CCC80EF-A00A-4949-8E84-712A68C7DD2D}" srcOrd="4" destOrd="0" parTransId="{BC0AF05C-1FA4-47AD-BE1B-45872F4CB2B3}" sibTransId="{573DCB1F-DDE4-458A-8D6E-0A7F7BC99CB8}"/>
    <dgm:cxn modelId="{CA03CFCE-6150-45EF-854F-01A8F4295977}" srcId="{716F15BC-BDC2-4B8E-915A-A2EDC368C202}" destId="{E9A97DC2-8BFF-40A5-8438-37B4E6E8BE7E}" srcOrd="6" destOrd="0" parTransId="{8E3D4725-44E8-4BB4-B25C-FE792037D66E}" sibTransId="{AA1E051E-05B9-4AFA-828E-6BF83E1E72E7}"/>
    <dgm:cxn modelId="{FA382FE1-5EFE-4EA2-B2C5-C36AE13D1EF8}" type="presOf" srcId="{716F15BC-BDC2-4B8E-915A-A2EDC368C202}" destId="{055F807A-6D22-4E1D-8872-55A5EC4CEB5B}" srcOrd="0" destOrd="0" presId="urn:microsoft.com/office/officeart/2005/8/layout/vList2"/>
    <dgm:cxn modelId="{7473962A-CB05-4584-B3AD-E2028986E03D}" type="presParOf" srcId="{055F807A-6D22-4E1D-8872-55A5EC4CEB5B}" destId="{5D49BA80-37B1-4E4D-9181-F324AAFDBB4F}" srcOrd="0" destOrd="0" presId="urn:microsoft.com/office/officeart/2005/8/layout/vList2"/>
    <dgm:cxn modelId="{83F33D80-4D9E-403C-B105-BD5C0AA540DC}" type="presParOf" srcId="{055F807A-6D22-4E1D-8872-55A5EC4CEB5B}" destId="{FFD4CF61-2DE9-40DF-8797-5EA70B5CFE78}" srcOrd="1" destOrd="0" presId="urn:microsoft.com/office/officeart/2005/8/layout/vList2"/>
    <dgm:cxn modelId="{36436C61-C34B-4D1C-8414-72C0A1C7202F}" type="presParOf" srcId="{055F807A-6D22-4E1D-8872-55A5EC4CEB5B}" destId="{40470848-94D7-4B02-ACDA-85E7CCF36F5A}" srcOrd="2" destOrd="0" presId="urn:microsoft.com/office/officeart/2005/8/layout/vList2"/>
    <dgm:cxn modelId="{9DECC33D-DED0-48A6-9CA8-9C92A42FFA03}" type="presParOf" srcId="{055F807A-6D22-4E1D-8872-55A5EC4CEB5B}" destId="{82C45473-CD03-413A-9E00-67D68E42DA6A}" srcOrd="3" destOrd="0" presId="urn:microsoft.com/office/officeart/2005/8/layout/vList2"/>
    <dgm:cxn modelId="{8966A708-B137-4C54-80DD-5CA7A34449D3}" type="presParOf" srcId="{055F807A-6D22-4E1D-8872-55A5EC4CEB5B}" destId="{473776AE-62C2-4B21-8B09-452BEFFF1ACA}" srcOrd="4" destOrd="0" presId="urn:microsoft.com/office/officeart/2005/8/layout/vList2"/>
    <dgm:cxn modelId="{C4DA445A-9694-465F-8E58-FFE0F54CDE4D}" type="presParOf" srcId="{055F807A-6D22-4E1D-8872-55A5EC4CEB5B}" destId="{8DB91E13-8988-4428-9C4D-DA70DCB12484}" srcOrd="5" destOrd="0" presId="urn:microsoft.com/office/officeart/2005/8/layout/vList2"/>
    <dgm:cxn modelId="{DF1D1416-CBFC-44CF-A83E-5DC82338CD36}" type="presParOf" srcId="{055F807A-6D22-4E1D-8872-55A5EC4CEB5B}" destId="{AD39910C-3D94-4BE9-A144-28A029310449}" srcOrd="6" destOrd="0" presId="urn:microsoft.com/office/officeart/2005/8/layout/vList2"/>
    <dgm:cxn modelId="{DC821C28-D068-4472-9276-F3C0EE44EA0B}" type="presParOf" srcId="{055F807A-6D22-4E1D-8872-55A5EC4CEB5B}" destId="{C7C1077B-9F6F-43D9-AB7C-D23CAE9D2C7B}" srcOrd="7" destOrd="0" presId="urn:microsoft.com/office/officeart/2005/8/layout/vList2"/>
    <dgm:cxn modelId="{0F7CB579-BE98-4066-97D0-52D7601467D0}" type="presParOf" srcId="{055F807A-6D22-4E1D-8872-55A5EC4CEB5B}" destId="{970D42D8-6EA4-484C-9AEA-78EA1772DF9F}" srcOrd="8" destOrd="0" presId="urn:microsoft.com/office/officeart/2005/8/layout/vList2"/>
    <dgm:cxn modelId="{6F0CE928-B6A0-4128-9086-69985F85E597}" type="presParOf" srcId="{055F807A-6D22-4E1D-8872-55A5EC4CEB5B}" destId="{088F7190-404A-4FC6-A608-64676E3C00F3}" srcOrd="9" destOrd="0" presId="urn:microsoft.com/office/officeart/2005/8/layout/vList2"/>
    <dgm:cxn modelId="{B59C62B3-A6A1-421B-B44F-2B015D206934}" type="presParOf" srcId="{055F807A-6D22-4E1D-8872-55A5EC4CEB5B}" destId="{4CD93042-3394-43D0-B4DC-295CB9440CB1}" srcOrd="10" destOrd="0" presId="urn:microsoft.com/office/officeart/2005/8/layout/vList2"/>
    <dgm:cxn modelId="{DA6F9F6A-4AA2-4AFB-8A80-3976AA0ECD2F}" type="presParOf" srcId="{055F807A-6D22-4E1D-8872-55A5EC4CEB5B}" destId="{86B15A49-7BCD-4CBF-A72E-F1443BB0E1EF}" srcOrd="11" destOrd="0" presId="urn:microsoft.com/office/officeart/2005/8/layout/vList2"/>
    <dgm:cxn modelId="{26513B5C-6D88-4319-8256-F859F2075BCA}" type="presParOf" srcId="{055F807A-6D22-4E1D-8872-55A5EC4CEB5B}" destId="{299B379D-03F8-4EFB-8DE2-176094778AC5}" srcOrd="12" destOrd="0" presId="urn:microsoft.com/office/officeart/2005/8/layout/vList2"/>
    <dgm:cxn modelId="{4589084F-4687-4151-B556-089ABDF5DD0A}" type="presParOf" srcId="{055F807A-6D22-4E1D-8872-55A5EC4CEB5B}" destId="{2C16012E-28F6-4E5B-9B48-9B7C2604DE91}" srcOrd="13" destOrd="0" presId="urn:microsoft.com/office/officeart/2005/8/layout/vList2"/>
    <dgm:cxn modelId="{6F004675-F9E1-484A-AD19-96BABD8EE087}" type="presParOf" srcId="{055F807A-6D22-4E1D-8872-55A5EC4CEB5B}" destId="{12D4473E-2864-47CC-83B2-CC56F095C5BA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B95108-F044-4430-8DDB-94AFBDB491E8}" type="doc">
      <dgm:prSet loTypeId="urn:microsoft.com/office/officeart/2018/2/layout/IconVerticalSolidList" loCatId="icon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347814-3D57-4041-80FF-5E9F39F1D384}">
      <dgm:prSet/>
      <dgm:spPr/>
      <dgm:t>
        <a:bodyPr/>
        <a:lstStyle/>
        <a:p>
          <a:pPr>
            <a:lnSpc>
              <a:spcPct val="100000"/>
            </a:lnSpc>
          </a:pPr>
          <a:r>
            <a:rPr lang="en-MT"/>
            <a:t>Coding Library</a:t>
          </a:r>
          <a:endParaRPr lang="en-US"/>
        </a:p>
      </dgm:t>
    </dgm:pt>
    <dgm:pt modelId="{E966E703-8967-483C-AE8E-BADDF2D50B3A}" type="parTrans" cxnId="{9E03D7E1-5ED5-44CA-8DC5-C6DEC025A038}">
      <dgm:prSet/>
      <dgm:spPr/>
      <dgm:t>
        <a:bodyPr/>
        <a:lstStyle/>
        <a:p>
          <a:endParaRPr lang="en-US"/>
        </a:p>
      </dgm:t>
    </dgm:pt>
    <dgm:pt modelId="{28B55EE1-78A8-482A-AE7E-AB2EE105F2BD}" type="sibTrans" cxnId="{9E03D7E1-5ED5-44CA-8DC5-C6DEC025A038}">
      <dgm:prSet/>
      <dgm:spPr/>
      <dgm:t>
        <a:bodyPr/>
        <a:lstStyle/>
        <a:p>
          <a:endParaRPr lang="en-US"/>
        </a:p>
      </dgm:t>
    </dgm:pt>
    <dgm:pt modelId="{E304AD9D-AD1D-44AD-A31A-A887856CBF5F}">
      <dgm:prSet/>
      <dgm:spPr/>
      <dgm:t>
        <a:bodyPr/>
        <a:lstStyle/>
        <a:p>
          <a:pPr>
            <a:lnSpc>
              <a:spcPct val="100000"/>
            </a:lnSpc>
          </a:pPr>
          <a:r>
            <a:rPr lang="en-MT"/>
            <a:t>It can be used in notebooks</a:t>
          </a:r>
          <a:endParaRPr lang="en-US"/>
        </a:p>
      </dgm:t>
    </dgm:pt>
    <dgm:pt modelId="{D14913B1-1FFF-4A92-A076-ABC121325A28}" type="parTrans" cxnId="{B936AB3F-5EA2-459B-A4C1-6FD82815BFE6}">
      <dgm:prSet/>
      <dgm:spPr/>
      <dgm:t>
        <a:bodyPr/>
        <a:lstStyle/>
        <a:p>
          <a:endParaRPr lang="en-US"/>
        </a:p>
      </dgm:t>
    </dgm:pt>
    <dgm:pt modelId="{28028D18-6627-4452-857E-023A4E5F74B7}" type="sibTrans" cxnId="{B936AB3F-5EA2-459B-A4C1-6FD82815BFE6}">
      <dgm:prSet/>
      <dgm:spPr/>
      <dgm:t>
        <a:bodyPr/>
        <a:lstStyle/>
        <a:p>
          <a:endParaRPr lang="en-US"/>
        </a:p>
      </dgm:t>
    </dgm:pt>
    <dgm:pt modelId="{C05C9487-72F2-4A10-BEB6-99CE42A76EFF}">
      <dgm:prSet/>
      <dgm:spPr/>
      <dgm:t>
        <a:bodyPr/>
        <a:lstStyle/>
        <a:p>
          <a:pPr>
            <a:lnSpc>
              <a:spcPct val="100000"/>
            </a:lnSpc>
          </a:pPr>
          <a:r>
            <a:rPr lang="en-MT"/>
            <a:t>It connects to Open AI Service</a:t>
          </a:r>
          <a:endParaRPr lang="en-US"/>
        </a:p>
      </dgm:t>
    </dgm:pt>
    <dgm:pt modelId="{87E440B9-B387-43E5-A763-7852909BFBE3}" type="parTrans" cxnId="{6A3A5EC5-EB0C-406E-ABE6-706EC5A13B52}">
      <dgm:prSet/>
      <dgm:spPr/>
      <dgm:t>
        <a:bodyPr/>
        <a:lstStyle/>
        <a:p>
          <a:endParaRPr lang="en-US"/>
        </a:p>
      </dgm:t>
    </dgm:pt>
    <dgm:pt modelId="{3F2A6BC1-C7FF-4023-93B6-09041D41A9F0}" type="sibTrans" cxnId="{6A3A5EC5-EB0C-406E-ABE6-706EC5A13B52}">
      <dgm:prSet/>
      <dgm:spPr/>
      <dgm:t>
        <a:bodyPr/>
        <a:lstStyle/>
        <a:p>
          <a:endParaRPr lang="en-US"/>
        </a:p>
      </dgm:t>
    </dgm:pt>
    <dgm:pt modelId="{3021EE35-5922-4898-9C98-F1A15C337B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</a:t>
          </a:r>
          <a:r>
            <a:rPr lang="en-MT"/>
            <a:t>t uses the concept of Skills</a:t>
          </a:r>
          <a:endParaRPr lang="en-US"/>
        </a:p>
      </dgm:t>
    </dgm:pt>
    <dgm:pt modelId="{8D161202-D823-43C1-AA78-D25B621D79C1}" type="parTrans" cxnId="{D0FC9203-4873-412E-86DE-7F072C565880}">
      <dgm:prSet/>
      <dgm:spPr/>
      <dgm:t>
        <a:bodyPr/>
        <a:lstStyle/>
        <a:p>
          <a:endParaRPr lang="en-US"/>
        </a:p>
      </dgm:t>
    </dgm:pt>
    <dgm:pt modelId="{49114CF8-B62B-4A96-AC4A-510036124716}" type="sibTrans" cxnId="{D0FC9203-4873-412E-86DE-7F072C565880}">
      <dgm:prSet/>
      <dgm:spPr/>
      <dgm:t>
        <a:bodyPr/>
        <a:lstStyle/>
        <a:p>
          <a:endParaRPr lang="en-US"/>
        </a:p>
      </dgm:t>
    </dgm:pt>
    <dgm:pt modelId="{650FBF50-4B5F-4E0C-BD69-FE3EF3A80486}">
      <dgm:prSet/>
      <dgm:spPr/>
      <dgm:t>
        <a:bodyPr/>
        <a:lstStyle/>
        <a:p>
          <a:pPr>
            <a:lnSpc>
              <a:spcPct val="100000"/>
            </a:lnSpc>
          </a:pPr>
          <a:r>
            <a:rPr lang="en-MT"/>
            <a:t>The skills are System Prompts</a:t>
          </a:r>
          <a:endParaRPr lang="en-US"/>
        </a:p>
      </dgm:t>
    </dgm:pt>
    <dgm:pt modelId="{A029E56D-74C9-43B8-8329-90689079B72E}" type="parTrans" cxnId="{6F5F5589-EC16-4CDE-9298-E71FD3FDAC7A}">
      <dgm:prSet/>
      <dgm:spPr/>
      <dgm:t>
        <a:bodyPr/>
        <a:lstStyle/>
        <a:p>
          <a:endParaRPr lang="en-US"/>
        </a:p>
      </dgm:t>
    </dgm:pt>
    <dgm:pt modelId="{4241825D-EF58-421D-B0F9-499EA2B878CF}" type="sibTrans" cxnId="{6F5F5589-EC16-4CDE-9298-E71FD3FDAC7A}">
      <dgm:prSet/>
      <dgm:spPr/>
      <dgm:t>
        <a:bodyPr/>
        <a:lstStyle/>
        <a:p>
          <a:endParaRPr lang="en-US"/>
        </a:p>
      </dgm:t>
    </dgm:pt>
    <dgm:pt modelId="{7A6142D3-2D4D-4F2E-B0A5-CD92D019236A}" type="pres">
      <dgm:prSet presAssocID="{C4B95108-F044-4430-8DDB-94AFBDB491E8}" presName="root" presStyleCnt="0">
        <dgm:presLayoutVars>
          <dgm:dir/>
          <dgm:resizeHandles val="exact"/>
        </dgm:presLayoutVars>
      </dgm:prSet>
      <dgm:spPr/>
    </dgm:pt>
    <dgm:pt modelId="{F4A3A6B0-01E0-42F2-97F6-60E83141E225}" type="pres">
      <dgm:prSet presAssocID="{EA347814-3D57-4041-80FF-5E9F39F1D384}" presName="compNode" presStyleCnt="0"/>
      <dgm:spPr/>
    </dgm:pt>
    <dgm:pt modelId="{7F8E3244-055E-493C-B62A-9306ED4FF013}" type="pres">
      <dgm:prSet presAssocID="{EA347814-3D57-4041-80FF-5E9F39F1D384}" presName="bgRect" presStyleLbl="bgShp" presStyleIdx="0" presStyleCnt="5"/>
      <dgm:spPr/>
    </dgm:pt>
    <dgm:pt modelId="{3D726F3D-AF76-485C-916E-E9ABC1E53E2F}" type="pres">
      <dgm:prSet presAssocID="{EA347814-3D57-4041-80FF-5E9F39F1D38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0870C31C-34BC-48C2-9223-2DFD2542C037}" type="pres">
      <dgm:prSet presAssocID="{EA347814-3D57-4041-80FF-5E9F39F1D384}" presName="spaceRect" presStyleCnt="0"/>
      <dgm:spPr/>
    </dgm:pt>
    <dgm:pt modelId="{E62AF50E-9A67-4734-8893-DEDC263CC090}" type="pres">
      <dgm:prSet presAssocID="{EA347814-3D57-4041-80FF-5E9F39F1D384}" presName="parTx" presStyleLbl="revTx" presStyleIdx="0" presStyleCnt="5">
        <dgm:presLayoutVars>
          <dgm:chMax val="0"/>
          <dgm:chPref val="0"/>
        </dgm:presLayoutVars>
      </dgm:prSet>
      <dgm:spPr/>
    </dgm:pt>
    <dgm:pt modelId="{215D10C2-F41B-4D90-AA51-8AC6D749DE35}" type="pres">
      <dgm:prSet presAssocID="{28B55EE1-78A8-482A-AE7E-AB2EE105F2BD}" presName="sibTrans" presStyleCnt="0"/>
      <dgm:spPr/>
    </dgm:pt>
    <dgm:pt modelId="{BF49A8E5-658E-4B95-A24F-ECC23DC1FA46}" type="pres">
      <dgm:prSet presAssocID="{E304AD9D-AD1D-44AD-A31A-A887856CBF5F}" presName="compNode" presStyleCnt="0"/>
      <dgm:spPr/>
    </dgm:pt>
    <dgm:pt modelId="{495038DF-C61A-4BA6-BC5D-E838235CE3DC}" type="pres">
      <dgm:prSet presAssocID="{E304AD9D-AD1D-44AD-A31A-A887856CBF5F}" presName="bgRect" presStyleLbl="bgShp" presStyleIdx="1" presStyleCnt="5"/>
      <dgm:spPr/>
    </dgm:pt>
    <dgm:pt modelId="{14D2A660-FA4D-482C-AA44-4EA7A03BA0A2}" type="pres">
      <dgm:prSet presAssocID="{E304AD9D-AD1D-44AD-A31A-A887856CBF5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D4DCDD41-9CCA-4BBF-8F86-C6D25EB6829A}" type="pres">
      <dgm:prSet presAssocID="{E304AD9D-AD1D-44AD-A31A-A887856CBF5F}" presName="spaceRect" presStyleCnt="0"/>
      <dgm:spPr/>
    </dgm:pt>
    <dgm:pt modelId="{798F97A2-027E-45D8-A1D4-C8B0E11F6E86}" type="pres">
      <dgm:prSet presAssocID="{E304AD9D-AD1D-44AD-A31A-A887856CBF5F}" presName="parTx" presStyleLbl="revTx" presStyleIdx="1" presStyleCnt="5">
        <dgm:presLayoutVars>
          <dgm:chMax val="0"/>
          <dgm:chPref val="0"/>
        </dgm:presLayoutVars>
      </dgm:prSet>
      <dgm:spPr/>
    </dgm:pt>
    <dgm:pt modelId="{EF529C6A-3B96-4259-9B21-D8CB191AD560}" type="pres">
      <dgm:prSet presAssocID="{28028D18-6627-4452-857E-023A4E5F74B7}" presName="sibTrans" presStyleCnt="0"/>
      <dgm:spPr/>
    </dgm:pt>
    <dgm:pt modelId="{23F6EB05-7070-4270-BA54-C4AA816D8B82}" type="pres">
      <dgm:prSet presAssocID="{C05C9487-72F2-4A10-BEB6-99CE42A76EFF}" presName="compNode" presStyleCnt="0"/>
      <dgm:spPr/>
    </dgm:pt>
    <dgm:pt modelId="{58D6589C-BEA5-44E1-AE1A-11CDDA058EDC}" type="pres">
      <dgm:prSet presAssocID="{C05C9487-72F2-4A10-BEB6-99CE42A76EFF}" presName="bgRect" presStyleLbl="bgShp" presStyleIdx="2" presStyleCnt="5"/>
      <dgm:spPr/>
    </dgm:pt>
    <dgm:pt modelId="{A4CE317A-4D62-44F9-8243-DB9B5487459B}" type="pres">
      <dgm:prSet presAssocID="{C05C9487-72F2-4A10-BEB6-99CE42A76EF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3B8F53DC-881C-4972-BA08-DBF81F739029}" type="pres">
      <dgm:prSet presAssocID="{C05C9487-72F2-4A10-BEB6-99CE42A76EFF}" presName="spaceRect" presStyleCnt="0"/>
      <dgm:spPr/>
    </dgm:pt>
    <dgm:pt modelId="{1E388B6A-8A4E-45FC-BB2B-D1F52ED4D38C}" type="pres">
      <dgm:prSet presAssocID="{C05C9487-72F2-4A10-BEB6-99CE42A76EFF}" presName="parTx" presStyleLbl="revTx" presStyleIdx="2" presStyleCnt="5">
        <dgm:presLayoutVars>
          <dgm:chMax val="0"/>
          <dgm:chPref val="0"/>
        </dgm:presLayoutVars>
      </dgm:prSet>
      <dgm:spPr/>
    </dgm:pt>
    <dgm:pt modelId="{D094B67D-EA33-42AF-843E-5656077512B5}" type="pres">
      <dgm:prSet presAssocID="{3F2A6BC1-C7FF-4023-93B6-09041D41A9F0}" presName="sibTrans" presStyleCnt="0"/>
      <dgm:spPr/>
    </dgm:pt>
    <dgm:pt modelId="{B3B9386D-52DA-4948-BE4F-49E1F24D9908}" type="pres">
      <dgm:prSet presAssocID="{3021EE35-5922-4898-9C98-F1A15C337BEC}" presName="compNode" presStyleCnt="0"/>
      <dgm:spPr/>
    </dgm:pt>
    <dgm:pt modelId="{2052084B-BC42-4845-A031-526EE600150D}" type="pres">
      <dgm:prSet presAssocID="{3021EE35-5922-4898-9C98-F1A15C337BEC}" presName="bgRect" presStyleLbl="bgShp" presStyleIdx="3" presStyleCnt="5"/>
      <dgm:spPr/>
    </dgm:pt>
    <dgm:pt modelId="{179C8458-8890-41B3-9881-46F5A0911902}" type="pres">
      <dgm:prSet presAssocID="{3021EE35-5922-4898-9C98-F1A15C337BE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ADB4BA6-9DDF-41A7-89D8-70BD44793F66}" type="pres">
      <dgm:prSet presAssocID="{3021EE35-5922-4898-9C98-F1A15C337BEC}" presName="spaceRect" presStyleCnt="0"/>
      <dgm:spPr/>
    </dgm:pt>
    <dgm:pt modelId="{1B123EED-8D4C-4F10-88B7-126652D5C9D6}" type="pres">
      <dgm:prSet presAssocID="{3021EE35-5922-4898-9C98-F1A15C337BEC}" presName="parTx" presStyleLbl="revTx" presStyleIdx="3" presStyleCnt="5">
        <dgm:presLayoutVars>
          <dgm:chMax val="0"/>
          <dgm:chPref val="0"/>
        </dgm:presLayoutVars>
      </dgm:prSet>
      <dgm:spPr/>
    </dgm:pt>
    <dgm:pt modelId="{57FF80EC-1BA2-41E8-8971-F7358934D233}" type="pres">
      <dgm:prSet presAssocID="{49114CF8-B62B-4A96-AC4A-510036124716}" presName="sibTrans" presStyleCnt="0"/>
      <dgm:spPr/>
    </dgm:pt>
    <dgm:pt modelId="{D1ED294D-8CBC-4E2C-A78B-0A9DD8E392FF}" type="pres">
      <dgm:prSet presAssocID="{650FBF50-4B5F-4E0C-BD69-FE3EF3A80486}" presName="compNode" presStyleCnt="0"/>
      <dgm:spPr/>
    </dgm:pt>
    <dgm:pt modelId="{E89E630B-C531-4AF1-95F5-AF2FDC9FF902}" type="pres">
      <dgm:prSet presAssocID="{650FBF50-4B5F-4E0C-BD69-FE3EF3A80486}" presName="bgRect" presStyleLbl="bgShp" presStyleIdx="4" presStyleCnt="5"/>
      <dgm:spPr/>
    </dgm:pt>
    <dgm:pt modelId="{4D73565B-2730-4B13-893E-582A39CBD21A}" type="pres">
      <dgm:prSet presAssocID="{650FBF50-4B5F-4E0C-BD69-FE3EF3A8048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04943C4-84D7-4977-8687-26960F0077B1}" type="pres">
      <dgm:prSet presAssocID="{650FBF50-4B5F-4E0C-BD69-FE3EF3A80486}" presName="spaceRect" presStyleCnt="0"/>
      <dgm:spPr/>
    </dgm:pt>
    <dgm:pt modelId="{E36D3367-7C1B-4347-9F58-9A02FD503DE0}" type="pres">
      <dgm:prSet presAssocID="{650FBF50-4B5F-4E0C-BD69-FE3EF3A8048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0FC9203-4873-412E-86DE-7F072C565880}" srcId="{C4B95108-F044-4430-8DDB-94AFBDB491E8}" destId="{3021EE35-5922-4898-9C98-F1A15C337BEC}" srcOrd="3" destOrd="0" parTransId="{8D161202-D823-43C1-AA78-D25B621D79C1}" sibTransId="{49114CF8-B62B-4A96-AC4A-510036124716}"/>
    <dgm:cxn modelId="{89006226-6D86-4ECF-813B-16BE50BD5656}" type="presOf" srcId="{650FBF50-4B5F-4E0C-BD69-FE3EF3A80486}" destId="{E36D3367-7C1B-4347-9F58-9A02FD503DE0}" srcOrd="0" destOrd="0" presId="urn:microsoft.com/office/officeart/2018/2/layout/IconVerticalSolidList"/>
    <dgm:cxn modelId="{B936AB3F-5EA2-459B-A4C1-6FD82815BFE6}" srcId="{C4B95108-F044-4430-8DDB-94AFBDB491E8}" destId="{E304AD9D-AD1D-44AD-A31A-A887856CBF5F}" srcOrd="1" destOrd="0" parTransId="{D14913B1-1FFF-4A92-A076-ABC121325A28}" sibTransId="{28028D18-6627-4452-857E-023A4E5F74B7}"/>
    <dgm:cxn modelId="{6C668E66-A21A-44CD-9128-EB3BDDA1CF74}" type="presOf" srcId="{C05C9487-72F2-4A10-BEB6-99CE42A76EFF}" destId="{1E388B6A-8A4E-45FC-BB2B-D1F52ED4D38C}" srcOrd="0" destOrd="0" presId="urn:microsoft.com/office/officeart/2018/2/layout/IconVerticalSolidList"/>
    <dgm:cxn modelId="{46853175-AD6E-48C9-B242-26972BAFAF2D}" type="presOf" srcId="{EA347814-3D57-4041-80FF-5E9F39F1D384}" destId="{E62AF50E-9A67-4734-8893-DEDC263CC090}" srcOrd="0" destOrd="0" presId="urn:microsoft.com/office/officeart/2018/2/layout/IconVerticalSolidList"/>
    <dgm:cxn modelId="{9AE54C76-E42F-4C47-A400-014AC1FD4FFD}" type="presOf" srcId="{E304AD9D-AD1D-44AD-A31A-A887856CBF5F}" destId="{798F97A2-027E-45D8-A1D4-C8B0E11F6E86}" srcOrd="0" destOrd="0" presId="urn:microsoft.com/office/officeart/2018/2/layout/IconVerticalSolidList"/>
    <dgm:cxn modelId="{6F5F5589-EC16-4CDE-9298-E71FD3FDAC7A}" srcId="{C4B95108-F044-4430-8DDB-94AFBDB491E8}" destId="{650FBF50-4B5F-4E0C-BD69-FE3EF3A80486}" srcOrd="4" destOrd="0" parTransId="{A029E56D-74C9-43B8-8329-90689079B72E}" sibTransId="{4241825D-EF58-421D-B0F9-499EA2B878CF}"/>
    <dgm:cxn modelId="{9D99BC99-469C-4FDD-917A-368411A79C30}" type="presOf" srcId="{3021EE35-5922-4898-9C98-F1A15C337BEC}" destId="{1B123EED-8D4C-4F10-88B7-126652D5C9D6}" srcOrd="0" destOrd="0" presId="urn:microsoft.com/office/officeart/2018/2/layout/IconVerticalSolidList"/>
    <dgm:cxn modelId="{04CD74C4-53D3-4DF8-B225-71FA476B7C7A}" type="presOf" srcId="{C4B95108-F044-4430-8DDB-94AFBDB491E8}" destId="{7A6142D3-2D4D-4F2E-B0A5-CD92D019236A}" srcOrd="0" destOrd="0" presId="urn:microsoft.com/office/officeart/2018/2/layout/IconVerticalSolidList"/>
    <dgm:cxn modelId="{6A3A5EC5-EB0C-406E-ABE6-706EC5A13B52}" srcId="{C4B95108-F044-4430-8DDB-94AFBDB491E8}" destId="{C05C9487-72F2-4A10-BEB6-99CE42A76EFF}" srcOrd="2" destOrd="0" parTransId="{87E440B9-B387-43E5-A763-7852909BFBE3}" sibTransId="{3F2A6BC1-C7FF-4023-93B6-09041D41A9F0}"/>
    <dgm:cxn modelId="{9E03D7E1-5ED5-44CA-8DC5-C6DEC025A038}" srcId="{C4B95108-F044-4430-8DDB-94AFBDB491E8}" destId="{EA347814-3D57-4041-80FF-5E9F39F1D384}" srcOrd="0" destOrd="0" parTransId="{E966E703-8967-483C-AE8E-BADDF2D50B3A}" sibTransId="{28B55EE1-78A8-482A-AE7E-AB2EE105F2BD}"/>
    <dgm:cxn modelId="{7D437C0A-5059-4CE3-A1D1-E87851C16CDB}" type="presParOf" srcId="{7A6142D3-2D4D-4F2E-B0A5-CD92D019236A}" destId="{F4A3A6B0-01E0-42F2-97F6-60E83141E225}" srcOrd="0" destOrd="0" presId="urn:microsoft.com/office/officeart/2018/2/layout/IconVerticalSolidList"/>
    <dgm:cxn modelId="{4774209E-651E-4D9E-9F89-E3EF438A2643}" type="presParOf" srcId="{F4A3A6B0-01E0-42F2-97F6-60E83141E225}" destId="{7F8E3244-055E-493C-B62A-9306ED4FF013}" srcOrd="0" destOrd="0" presId="urn:microsoft.com/office/officeart/2018/2/layout/IconVerticalSolidList"/>
    <dgm:cxn modelId="{F0BD042F-29B4-464C-945F-737469A1069A}" type="presParOf" srcId="{F4A3A6B0-01E0-42F2-97F6-60E83141E225}" destId="{3D726F3D-AF76-485C-916E-E9ABC1E53E2F}" srcOrd="1" destOrd="0" presId="urn:microsoft.com/office/officeart/2018/2/layout/IconVerticalSolidList"/>
    <dgm:cxn modelId="{D8FE7A99-169E-4617-88E7-179E71F8E3AF}" type="presParOf" srcId="{F4A3A6B0-01E0-42F2-97F6-60E83141E225}" destId="{0870C31C-34BC-48C2-9223-2DFD2542C037}" srcOrd="2" destOrd="0" presId="urn:microsoft.com/office/officeart/2018/2/layout/IconVerticalSolidList"/>
    <dgm:cxn modelId="{8CBD2CC9-C822-4A4F-95B3-D43DDCA3B172}" type="presParOf" srcId="{F4A3A6B0-01E0-42F2-97F6-60E83141E225}" destId="{E62AF50E-9A67-4734-8893-DEDC263CC090}" srcOrd="3" destOrd="0" presId="urn:microsoft.com/office/officeart/2018/2/layout/IconVerticalSolidList"/>
    <dgm:cxn modelId="{276540E0-C95D-4AAE-90B1-29832B38428E}" type="presParOf" srcId="{7A6142D3-2D4D-4F2E-B0A5-CD92D019236A}" destId="{215D10C2-F41B-4D90-AA51-8AC6D749DE35}" srcOrd="1" destOrd="0" presId="urn:microsoft.com/office/officeart/2018/2/layout/IconVerticalSolidList"/>
    <dgm:cxn modelId="{CF3CE386-C05B-4FC8-9014-999514BC0829}" type="presParOf" srcId="{7A6142D3-2D4D-4F2E-B0A5-CD92D019236A}" destId="{BF49A8E5-658E-4B95-A24F-ECC23DC1FA46}" srcOrd="2" destOrd="0" presId="urn:microsoft.com/office/officeart/2018/2/layout/IconVerticalSolidList"/>
    <dgm:cxn modelId="{700FEEED-6BF1-481D-994E-B04F887DFB25}" type="presParOf" srcId="{BF49A8E5-658E-4B95-A24F-ECC23DC1FA46}" destId="{495038DF-C61A-4BA6-BC5D-E838235CE3DC}" srcOrd="0" destOrd="0" presId="urn:microsoft.com/office/officeart/2018/2/layout/IconVerticalSolidList"/>
    <dgm:cxn modelId="{90D4A09E-2D80-44CA-AE51-0F557404F929}" type="presParOf" srcId="{BF49A8E5-658E-4B95-A24F-ECC23DC1FA46}" destId="{14D2A660-FA4D-482C-AA44-4EA7A03BA0A2}" srcOrd="1" destOrd="0" presId="urn:microsoft.com/office/officeart/2018/2/layout/IconVerticalSolidList"/>
    <dgm:cxn modelId="{C5C23367-4888-493B-96FE-8FD795C6A9F4}" type="presParOf" srcId="{BF49A8E5-658E-4B95-A24F-ECC23DC1FA46}" destId="{D4DCDD41-9CCA-4BBF-8F86-C6D25EB6829A}" srcOrd="2" destOrd="0" presId="urn:microsoft.com/office/officeart/2018/2/layout/IconVerticalSolidList"/>
    <dgm:cxn modelId="{6C967E5A-4875-471F-B51B-E314F6F568F3}" type="presParOf" srcId="{BF49A8E5-658E-4B95-A24F-ECC23DC1FA46}" destId="{798F97A2-027E-45D8-A1D4-C8B0E11F6E86}" srcOrd="3" destOrd="0" presId="urn:microsoft.com/office/officeart/2018/2/layout/IconVerticalSolidList"/>
    <dgm:cxn modelId="{B967C075-C038-407F-B507-C8963AABE21C}" type="presParOf" srcId="{7A6142D3-2D4D-4F2E-B0A5-CD92D019236A}" destId="{EF529C6A-3B96-4259-9B21-D8CB191AD560}" srcOrd="3" destOrd="0" presId="urn:microsoft.com/office/officeart/2018/2/layout/IconVerticalSolidList"/>
    <dgm:cxn modelId="{52179A2D-8356-47CB-B9DB-B6A7CB164B19}" type="presParOf" srcId="{7A6142D3-2D4D-4F2E-B0A5-CD92D019236A}" destId="{23F6EB05-7070-4270-BA54-C4AA816D8B82}" srcOrd="4" destOrd="0" presId="urn:microsoft.com/office/officeart/2018/2/layout/IconVerticalSolidList"/>
    <dgm:cxn modelId="{58B01B1D-9C2D-4EB8-869A-5F4D151F073A}" type="presParOf" srcId="{23F6EB05-7070-4270-BA54-C4AA816D8B82}" destId="{58D6589C-BEA5-44E1-AE1A-11CDDA058EDC}" srcOrd="0" destOrd="0" presId="urn:microsoft.com/office/officeart/2018/2/layout/IconVerticalSolidList"/>
    <dgm:cxn modelId="{7C5EB310-81C4-4270-85F5-58C3BCE4446C}" type="presParOf" srcId="{23F6EB05-7070-4270-BA54-C4AA816D8B82}" destId="{A4CE317A-4D62-44F9-8243-DB9B5487459B}" srcOrd="1" destOrd="0" presId="urn:microsoft.com/office/officeart/2018/2/layout/IconVerticalSolidList"/>
    <dgm:cxn modelId="{D31DDE24-D5FE-4105-853D-63C797B6C4F7}" type="presParOf" srcId="{23F6EB05-7070-4270-BA54-C4AA816D8B82}" destId="{3B8F53DC-881C-4972-BA08-DBF81F739029}" srcOrd="2" destOrd="0" presId="urn:microsoft.com/office/officeart/2018/2/layout/IconVerticalSolidList"/>
    <dgm:cxn modelId="{A4F17138-2656-40F6-B8B6-A5AB07D19A0D}" type="presParOf" srcId="{23F6EB05-7070-4270-BA54-C4AA816D8B82}" destId="{1E388B6A-8A4E-45FC-BB2B-D1F52ED4D38C}" srcOrd="3" destOrd="0" presId="urn:microsoft.com/office/officeart/2018/2/layout/IconVerticalSolidList"/>
    <dgm:cxn modelId="{CAD39D90-EAE6-4FAB-A580-B1274EABB1AD}" type="presParOf" srcId="{7A6142D3-2D4D-4F2E-B0A5-CD92D019236A}" destId="{D094B67D-EA33-42AF-843E-5656077512B5}" srcOrd="5" destOrd="0" presId="urn:microsoft.com/office/officeart/2018/2/layout/IconVerticalSolidList"/>
    <dgm:cxn modelId="{9747E683-C7BD-4486-8675-C1BA03B46305}" type="presParOf" srcId="{7A6142D3-2D4D-4F2E-B0A5-CD92D019236A}" destId="{B3B9386D-52DA-4948-BE4F-49E1F24D9908}" srcOrd="6" destOrd="0" presId="urn:microsoft.com/office/officeart/2018/2/layout/IconVerticalSolidList"/>
    <dgm:cxn modelId="{E901E8CF-44DD-4460-8887-09F5316EFC40}" type="presParOf" srcId="{B3B9386D-52DA-4948-BE4F-49E1F24D9908}" destId="{2052084B-BC42-4845-A031-526EE600150D}" srcOrd="0" destOrd="0" presId="urn:microsoft.com/office/officeart/2018/2/layout/IconVerticalSolidList"/>
    <dgm:cxn modelId="{970875B9-0B14-447D-94D9-BB0AF2B8865E}" type="presParOf" srcId="{B3B9386D-52DA-4948-BE4F-49E1F24D9908}" destId="{179C8458-8890-41B3-9881-46F5A0911902}" srcOrd="1" destOrd="0" presId="urn:microsoft.com/office/officeart/2018/2/layout/IconVerticalSolidList"/>
    <dgm:cxn modelId="{FC1D6478-DB26-4883-8499-2DAB7BFD29D1}" type="presParOf" srcId="{B3B9386D-52DA-4948-BE4F-49E1F24D9908}" destId="{6ADB4BA6-9DDF-41A7-89D8-70BD44793F66}" srcOrd="2" destOrd="0" presId="urn:microsoft.com/office/officeart/2018/2/layout/IconVerticalSolidList"/>
    <dgm:cxn modelId="{ECB1E2B0-CCA4-4BFB-9BF3-EA0D089C77F5}" type="presParOf" srcId="{B3B9386D-52DA-4948-BE4F-49E1F24D9908}" destId="{1B123EED-8D4C-4F10-88B7-126652D5C9D6}" srcOrd="3" destOrd="0" presId="urn:microsoft.com/office/officeart/2018/2/layout/IconVerticalSolidList"/>
    <dgm:cxn modelId="{A690FFE9-D405-4389-A91B-BD0BB5149918}" type="presParOf" srcId="{7A6142D3-2D4D-4F2E-B0A5-CD92D019236A}" destId="{57FF80EC-1BA2-41E8-8971-F7358934D233}" srcOrd="7" destOrd="0" presId="urn:microsoft.com/office/officeart/2018/2/layout/IconVerticalSolidList"/>
    <dgm:cxn modelId="{5FE8DABC-B9E0-407A-B5DF-D2A75CD53C6A}" type="presParOf" srcId="{7A6142D3-2D4D-4F2E-B0A5-CD92D019236A}" destId="{D1ED294D-8CBC-4E2C-A78B-0A9DD8E392FF}" srcOrd="8" destOrd="0" presId="urn:microsoft.com/office/officeart/2018/2/layout/IconVerticalSolidList"/>
    <dgm:cxn modelId="{D4E1230B-F517-4F55-AA91-34F2320FB1D4}" type="presParOf" srcId="{D1ED294D-8CBC-4E2C-A78B-0A9DD8E392FF}" destId="{E89E630B-C531-4AF1-95F5-AF2FDC9FF902}" srcOrd="0" destOrd="0" presId="urn:microsoft.com/office/officeart/2018/2/layout/IconVerticalSolidList"/>
    <dgm:cxn modelId="{1EE8B578-1E05-41D8-84D6-D3BC00448781}" type="presParOf" srcId="{D1ED294D-8CBC-4E2C-A78B-0A9DD8E392FF}" destId="{4D73565B-2730-4B13-893E-582A39CBD21A}" srcOrd="1" destOrd="0" presId="urn:microsoft.com/office/officeart/2018/2/layout/IconVerticalSolidList"/>
    <dgm:cxn modelId="{18BBE526-E21B-470D-A01A-1A04B5429FC6}" type="presParOf" srcId="{D1ED294D-8CBC-4E2C-A78B-0A9DD8E392FF}" destId="{604943C4-84D7-4977-8687-26960F0077B1}" srcOrd="2" destOrd="0" presId="urn:microsoft.com/office/officeart/2018/2/layout/IconVerticalSolidList"/>
    <dgm:cxn modelId="{3BDA0D2A-4605-4F6F-8C3B-DBCAE79ACE75}" type="presParOf" srcId="{D1ED294D-8CBC-4E2C-A78B-0A9DD8E392FF}" destId="{E36D3367-7C1B-4347-9F58-9A02FD503DE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8C89C8-74AC-4DFF-91BA-3A15D74E7505}" type="doc">
      <dgm:prSet loTypeId="urn:microsoft.com/office/officeart/2018/2/layout/IconVerticalSolidList" loCatId="icon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4ED32E7-EE68-4BC2-A100-80492BEA5C01}">
      <dgm:prSet/>
      <dgm:spPr/>
      <dgm:t>
        <a:bodyPr/>
        <a:lstStyle/>
        <a:p>
          <a:pPr>
            <a:lnSpc>
              <a:spcPct val="100000"/>
            </a:lnSpc>
          </a:pPr>
          <a:r>
            <a:rPr lang="en-MT"/>
            <a:t>LLM Model has a token limit by call</a:t>
          </a:r>
          <a:endParaRPr lang="en-US"/>
        </a:p>
      </dgm:t>
    </dgm:pt>
    <dgm:pt modelId="{807A7E5A-8B5B-442E-BCE8-15DF43CB3C1C}" type="parTrans" cxnId="{E7A598D0-B2FE-44ED-A630-74B74C97743E}">
      <dgm:prSet/>
      <dgm:spPr/>
      <dgm:t>
        <a:bodyPr/>
        <a:lstStyle/>
        <a:p>
          <a:endParaRPr lang="en-US"/>
        </a:p>
      </dgm:t>
    </dgm:pt>
    <dgm:pt modelId="{9D9F545B-8243-4711-9843-492E279B61B7}" type="sibTrans" cxnId="{E7A598D0-B2FE-44ED-A630-74B74C97743E}">
      <dgm:prSet/>
      <dgm:spPr/>
      <dgm:t>
        <a:bodyPr/>
        <a:lstStyle/>
        <a:p>
          <a:endParaRPr lang="en-US"/>
        </a:p>
      </dgm:t>
    </dgm:pt>
    <dgm:pt modelId="{162DC8D6-628E-449C-A587-BD171C9504FF}">
      <dgm:prSet/>
      <dgm:spPr/>
      <dgm:t>
        <a:bodyPr/>
        <a:lstStyle/>
        <a:p>
          <a:pPr>
            <a:lnSpc>
              <a:spcPct val="100000"/>
            </a:lnSpc>
          </a:pPr>
          <a:r>
            <a:rPr lang="en-MT"/>
            <a:t>It’s impossible to search all your data for answers</a:t>
          </a:r>
          <a:endParaRPr lang="en-US"/>
        </a:p>
      </dgm:t>
    </dgm:pt>
    <dgm:pt modelId="{E436E97F-F462-4EFA-A03D-4B105C2F742D}" type="parTrans" cxnId="{117B4398-681A-47E4-A64C-8C575D14D9E1}">
      <dgm:prSet/>
      <dgm:spPr/>
      <dgm:t>
        <a:bodyPr/>
        <a:lstStyle/>
        <a:p>
          <a:endParaRPr lang="en-US"/>
        </a:p>
      </dgm:t>
    </dgm:pt>
    <dgm:pt modelId="{ACBE19E9-71FA-4B50-96BD-0653B23EBC08}" type="sibTrans" cxnId="{117B4398-681A-47E4-A64C-8C575D14D9E1}">
      <dgm:prSet/>
      <dgm:spPr/>
      <dgm:t>
        <a:bodyPr/>
        <a:lstStyle/>
        <a:p>
          <a:endParaRPr lang="en-US"/>
        </a:p>
      </dgm:t>
    </dgm:pt>
    <dgm:pt modelId="{E8630705-A8FA-47A4-A3AF-31B72195BF74}">
      <dgm:prSet/>
      <dgm:spPr/>
      <dgm:t>
        <a:bodyPr/>
        <a:lstStyle/>
        <a:p>
          <a:pPr>
            <a:lnSpc>
              <a:spcPct val="100000"/>
            </a:lnSpc>
          </a:pPr>
          <a:r>
            <a:rPr lang="en-MT"/>
            <a:t>“Wizards” and tools hide this fact</a:t>
          </a:r>
          <a:endParaRPr lang="en-US"/>
        </a:p>
      </dgm:t>
    </dgm:pt>
    <dgm:pt modelId="{8A7A4B49-1696-4A66-B8D5-2F1B2079CA45}" type="parTrans" cxnId="{767DC4E0-EA69-4F87-910D-69F6C03E445E}">
      <dgm:prSet/>
      <dgm:spPr/>
      <dgm:t>
        <a:bodyPr/>
        <a:lstStyle/>
        <a:p>
          <a:endParaRPr lang="en-US"/>
        </a:p>
      </dgm:t>
    </dgm:pt>
    <dgm:pt modelId="{48F96AC6-5C9E-410A-A45A-C286445A6B3F}" type="sibTrans" cxnId="{767DC4E0-EA69-4F87-910D-69F6C03E445E}">
      <dgm:prSet/>
      <dgm:spPr/>
      <dgm:t>
        <a:bodyPr/>
        <a:lstStyle/>
        <a:p>
          <a:endParaRPr lang="en-US"/>
        </a:p>
      </dgm:t>
    </dgm:pt>
    <dgm:pt modelId="{E1DDA466-C123-4CC4-8205-92F6CBE422B1}" type="pres">
      <dgm:prSet presAssocID="{698C89C8-74AC-4DFF-91BA-3A15D74E7505}" presName="root" presStyleCnt="0">
        <dgm:presLayoutVars>
          <dgm:dir/>
          <dgm:resizeHandles val="exact"/>
        </dgm:presLayoutVars>
      </dgm:prSet>
      <dgm:spPr/>
    </dgm:pt>
    <dgm:pt modelId="{FCC4CCF5-B647-448E-A7E3-FF87CAED6A90}" type="pres">
      <dgm:prSet presAssocID="{B4ED32E7-EE68-4BC2-A100-80492BEA5C01}" presName="compNode" presStyleCnt="0"/>
      <dgm:spPr/>
    </dgm:pt>
    <dgm:pt modelId="{5B6161C2-001E-4833-8ADD-A7C3B6ABDB4A}" type="pres">
      <dgm:prSet presAssocID="{B4ED32E7-EE68-4BC2-A100-80492BEA5C01}" presName="bgRect" presStyleLbl="bgShp" presStyleIdx="0" presStyleCnt="3"/>
      <dgm:spPr/>
    </dgm:pt>
    <dgm:pt modelId="{F6B3981D-FE15-4BA7-9341-8A2BC9A2C0E8}" type="pres">
      <dgm:prSet presAssocID="{B4ED32E7-EE68-4BC2-A100-80492BEA5C0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7E1345BE-C99E-4B27-BC71-04E029EAC634}" type="pres">
      <dgm:prSet presAssocID="{B4ED32E7-EE68-4BC2-A100-80492BEA5C01}" presName="spaceRect" presStyleCnt="0"/>
      <dgm:spPr/>
    </dgm:pt>
    <dgm:pt modelId="{D7488947-6CA1-48F2-A3B2-3B9C1B567556}" type="pres">
      <dgm:prSet presAssocID="{B4ED32E7-EE68-4BC2-A100-80492BEA5C01}" presName="parTx" presStyleLbl="revTx" presStyleIdx="0" presStyleCnt="3">
        <dgm:presLayoutVars>
          <dgm:chMax val="0"/>
          <dgm:chPref val="0"/>
        </dgm:presLayoutVars>
      </dgm:prSet>
      <dgm:spPr/>
    </dgm:pt>
    <dgm:pt modelId="{80ED1133-EE79-4AB3-A218-7BB14C064957}" type="pres">
      <dgm:prSet presAssocID="{9D9F545B-8243-4711-9843-492E279B61B7}" presName="sibTrans" presStyleCnt="0"/>
      <dgm:spPr/>
    </dgm:pt>
    <dgm:pt modelId="{CE6B3607-37AB-4AFD-B4F9-09EE83CE315E}" type="pres">
      <dgm:prSet presAssocID="{162DC8D6-628E-449C-A587-BD171C9504FF}" presName="compNode" presStyleCnt="0"/>
      <dgm:spPr/>
    </dgm:pt>
    <dgm:pt modelId="{9BAD6C3B-4778-44CE-A7EB-80581DE02F96}" type="pres">
      <dgm:prSet presAssocID="{162DC8D6-628E-449C-A587-BD171C9504FF}" presName="bgRect" presStyleLbl="bgShp" presStyleIdx="1" presStyleCnt="3"/>
      <dgm:spPr/>
    </dgm:pt>
    <dgm:pt modelId="{D64F221B-4C2D-452B-8572-5C4ED4B19AC1}" type="pres">
      <dgm:prSet presAssocID="{162DC8D6-628E-449C-A587-BD171C9504F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D8635B9-1C7F-41A0-AAF5-045168EAEB69}" type="pres">
      <dgm:prSet presAssocID="{162DC8D6-628E-449C-A587-BD171C9504FF}" presName="spaceRect" presStyleCnt="0"/>
      <dgm:spPr/>
    </dgm:pt>
    <dgm:pt modelId="{666A4740-5A0A-401F-B547-FDC9556EC790}" type="pres">
      <dgm:prSet presAssocID="{162DC8D6-628E-449C-A587-BD171C9504FF}" presName="parTx" presStyleLbl="revTx" presStyleIdx="1" presStyleCnt="3">
        <dgm:presLayoutVars>
          <dgm:chMax val="0"/>
          <dgm:chPref val="0"/>
        </dgm:presLayoutVars>
      </dgm:prSet>
      <dgm:spPr/>
    </dgm:pt>
    <dgm:pt modelId="{618C6232-2693-4C78-8759-2BAE7BD46169}" type="pres">
      <dgm:prSet presAssocID="{ACBE19E9-71FA-4B50-96BD-0653B23EBC08}" presName="sibTrans" presStyleCnt="0"/>
      <dgm:spPr/>
    </dgm:pt>
    <dgm:pt modelId="{45113F9F-C6AC-4836-B492-17416190D97F}" type="pres">
      <dgm:prSet presAssocID="{E8630705-A8FA-47A4-A3AF-31B72195BF74}" presName="compNode" presStyleCnt="0"/>
      <dgm:spPr/>
    </dgm:pt>
    <dgm:pt modelId="{88322712-3201-407D-9089-7B5F1B413E15}" type="pres">
      <dgm:prSet presAssocID="{E8630705-A8FA-47A4-A3AF-31B72195BF74}" presName="bgRect" presStyleLbl="bgShp" presStyleIdx="2" presStyleCnt="3"/>
      <dgm:spPr/>
    </dgm:pt>
    <dgm:pt modelId="{9E5363B8-B3A4-48E8-AEA1-D958E423ED2A}" type="pres">
      <dgm:prSet presAssocID="{E8630705-A8FA-47A4-A3AF-31B72195BF7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mond"/>
        </a:ext>
      </dgm:extLst>
    </dgm:pt>
    <dgm:pt modelId="{51C5F1AD-A1E6-4F4F-88A3-E632B86EE8F9}" type="pres">
      <dgm:prSet presAssocID="{E8630705-A8FA-47A4-A3AF-31B72195BF74}" presName="spaceRect" presStyleCnt="0"/>
      <dgm:spPr/>
    </dgm:pt>
    <dgm:pt modelId="{31391F1C-8EE8-4C7C-9B8E-62E32508A253}" type="pres">
      <dgm:prSet presAssocID="{E8630705-A8FA-47A4-A3AF-31B72195BF7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AB90B64-2621-4CC6-940A-C53F08A59994}" type="presOf" srcId="{698C89C8-74AC-4DFF-91BA-3A15D74E7505}" destId="{E1DDA466-C123-4CC4-8205-92F6CBE422B1}" srcOrd="0" destOrd="0" presId="urn:microsoft.com/office/officeart/2018/2/layout/IconVerticalSolidList"/>
    <dgm:cxn modelId="{77FD524E-88E1-4524-83A1-C6CC687F88FE}" type="presOf" srcId="{B4ED32E7-EE68-4BC2-A100-80492BEA5C01}" destId="{D7488947-6CA1-48F2-A3B2-3B9C1B567556}" srcOrd="0" destOrd="0" presId="urn:microsoft.com/office/officeart/2018/2/layout/IconVerticalSolidList"/>
    <dgm:cxn modelId="{4D3CAA83-301F-42A1-B9E1-F93829FBAB0D}" type="presOf" srcId="{E8630705-A8FA-47A4-A3AF-31B72195BF74}" destId="{31391F1C-8EE8-4C7C-9B8E-62E32508A253}" srcOrd="0" destOrd="0" presId="urn:microsoft.com/office/officeart/2018/2/layout/IconVerticalSolidList"/>
    <dgm:cxn modelId="{117B4398-681A-47E4-A64C-8C575D14D9E1}" srcId="{698C89C8-74AC-4DFF-91BA-3A15D74E7505}" destId="{162DC8D6-628E-449C-A587-BD171C9504FF}" srcOrd="1" destOrd="0" parTransId="{E436E97F-F462-4EFA-A03D-4B105C2F742D}" sibTransId="{ACBE19E9-71FA-4B50-96BD-0653B23EBC08}"/>
    <dgm:cxn modelId="{E7A598D0-B2FE-44ED-A630-74B74C97743E}" srcId="{698C89C8-74AC-4DFF-91BA-3A15D74E7505}" destId="{B4ED32E7-EE68-4BC2-A100-80492BEA5C01}" srcOrd="0" destOrd="0" parTransId="{807A7E5A-8B5B-442E-BCE8-15DF43CB3C1C}" sibTransId="{9D9F545B-8243-4711-9843-492E279B61B7}"/>
    <dgm:cxn modelId="{767DC4E0-EA69-4F87-910D-69F6C03E445E}" srcId="{698C89C8-74AC-4DFF-91BA-3A15D74E7505}" destId="{E8630705-A8FA-47A4-A3AF-31B72195BF74}" srcOrd="2" destOrd="0" parTransId="{8A7A4B49-1696-4A66-B8D5-2F1B2079CA45}" sibTransId="{48F96AC6-5C9E-410A-A45A-C286445A6B3F}"/>
    <dgm:cxn modelId="{5CE618E5-BF93-4D2F-84FC-74499F7117AE}" type="presOf" srcId="{162DC8D6-628E-449C-A587-BD171C9504FF}" destId="{666A4740-5A0A-401F-B547-FDC9556EC790}" srcOrd="0" destOrd="0" presId="urn:microsoft.com/office/officeart/2018/2/layout/IconVerticalSolidList"/>
    <dgm:cxn modelId="{7662819C-8E2F-480E-9939-225D357A2E46}" type="presParOf" srcId="{E1DDA466-C123-4CC4-8205-92F6CBE422B1}" destId="{FCC4CCF5-B647-448E-A7E3-FF87CAED6A90}" srcOrd="0" destOrd="0" presId="urn:microsoft.com/office/officeart/2018/2/layout/IconVerticalSolidList"/>
    <dgm:cxn modelId="{53C41D23-7619-435F-B901-A8CDD50A4619}" type="presParOf" srcId="{FCC4CCF5-B647-448E-A7E3-FF87CAED6A90}" destId="{5B6161C2-001E-4833-8ADD-A7C3B6ABDB4A}" srcOrd="0" destOrd="0" presId="urn:microsoft.com/office/officeart/2018/2/layout/IconVerticalSolidList"/>
    <dgm:cxn modelId="{888B601E-C747-43CF-8869-1A0A73AE4350}" type="presParOf" srcId="{FCC4CCF5-B647-448E-A7E3-FF87CAED6A90}" destId="{F6B3981D-FE15-4BA7-9341-8A2BC9A2C0E8}" srcOrd="1" destOrd="0" presId="urn:microsoft.com/office/officeart/2018/2/layout/IconVerticalSolidList"/>
    <dgm:cxn modelId="{35BA0DA9-F32D-4981-9043-F921E19A7FD2}" type="presParOf" srcId="{FCC4CCF5-B647-448E-A7E3-FF87CAED6A90}" destId="{7E1345BE-C99E-4B27-BC71-04E029EAC634}" srcOrd="2" destOrd="0" presId="urn:microsoft.com/office/officeart/2018/2/layout/IconVerticalSolidList"/>
    <dgm:cxn modelId="{DD9FAE7B-B1B1-403A-9B0C-D5EEC54DA308}" type="presParOf" srcId="{FCC4CCF5-B647-448E-A7E3-FF87CAED6A90}" destId="{D7488947-6CA1-48F2-A3B2-3B9C1B567556}" srcOrd="3" destOrd="0" presId="urn:microsoft.com/office/officeart/2018/2/layout/IconVerticalSolidList"/>
    <dgm:cxn modelId="{D4529CD7-C2F5-4A0F-BE91-36CFBEBD6171}" type="presParOf" srcId="{E1DDA466-C123-4CC4-8205-92F6CBE422B1}" destId="{80ED1133-EE79-4AB3-A218-7BB14C064957}" srcOrd="1" destOrd="0" presId="urn:microsoft.com/office/officeart/2018/2/layout/IconVerticalSolidList"/>
    <dgm:cxn modelId="{3E48A3C9-F64C-472F-AF07-B87579C6A59A}" type="presParOf" srcId="{E1DDA466-C123-4CC4-8205-92F6CBE422B1}" destId="{CE6B3607-37AB-4AFD-B4F9-09EE83CE315E}" srcOrd="2" destOrd="0" presId="urn:microsoft.com/office/officeart/2018/2/layout/IconVerticalSolidList"/>
    <dgm:cxn modelId="{A9DB8CCD-8DB7-45B0-A90D-604218C5A1DF}" type="presParOf" srcId="{CE6B3607-37AB-4AFD-B4F9-09EE83CE315E}" destId="{9BAD6C3B-4778-44CE-A7EB-80581DE02F96}" srcOrd="0" destOrd="0" presId="urn:microsoft.com/office/officeart/2018/2/layout/IconVerticalSolidList"/>
    <dgm:cxn modelId="{A3EB8FE4-5599-401A-A675-9234DDC136D5}" type="presParOf" srcId="{CE6B3607-37AB-4AFD-B4F9-09EE83CE315E}" destId="{D64F221B-4C2D-452B-8572-5C4ED4B19AC1}" srcOrd="1" destOrd="0" presId="urn:microsoft.com/office/officeart/2018/2/layout/IconVerticalSolidList"/>
    <dgm:cxn modelId="{F727AEA8-C15D-407B-9AF2-A5B029B80B51}" type="presParOf" srcId="{CE6B3607-37AB-4AFD-B4F9-09EE83CE315E}" destId="{AD8635B9-1C7F-41A0-AAF5-045168EAEB69}" srcOrd="2" destOrd="0" presId="urn:microsoft.com/office/officeart/2018/2/layout/IconVerticalSolidList"/>
    <dgm:cxn modelId="{30FF37C8-2F34-459F-82EC-F3836B3C053C}" type="presParOf" srcId="{CE6B3607-37AB-4AFD-B4F9-09EE83CE315E}" destId="{666A4740-5A0A-401F-B547-FDC9556EC790}" srcOrd="3" destOrd="0" presId="urn:microsoft.com/office/officeart/2018/2/layout/IconVerticalSolidList"/>
    <dgm:cxn modelId="{DB0AD761-BA43-4E10-8844-4D324A4FE904}" type="presParOf" srcId="{E1DDA466-C123-4CC4-8205-92F6CBE422B1}" destId="{618C6232-2693-4C78-8759-2BAE7BD46169}" srcOrd="3" destOrd="0" presId="urn:microsoft.com/office/officeart/2018/2/layout/IconVerticalSolidList"/>
    <dgm:cxn modelId="{31DA0A25-EB6D-4C2B-B9CF-511DF41799B2}" type="presParOf" srcId="{E1DDA466-C123-4CC4-8205-92F6CBE422B1}" destId="{45113F9F-C6AC-4836-B492-17416190D97F}" srcOrd="4" destOrd="0" presId="urn:microsoft.com/office/officeart/2018/2/layout/IconVerticalSolidList"/>
    <dgm:cxn modelId="{09CA48C0-C1B3-4964-BFE0-4F02689DD711}" type="presParOf" srcId="{45113F9F-C6AC-4836-B492-17416190D97F}" destId="{88322712-3201-407D-9089-7B5F1B413E15}" srcOrd="0" destOrd="0" presId="urn:microsoft.com/office/officeart/2018/2/layout/IconVerticalSolidList"/>
    <dgm:cxn modelId="{E88917E8-1FCD-4170-8EA3-2187855F0FA2}" type="presParOf" srcId="{45113F9F-C6AC-4836-B492-17416190D97F}" destId="{9E5363B8-B3A4-48E8-AEA1-D958E423ED2A}" srcOrd="1" destOrd="0" presId="urn:microsoft.com/office/officeart/2018/2/layout/IconVerticalSolidList"/>
    <dgm:cxn modelId="{9161A031-9546-4497-941F-980C58943F33}" type="presParOf" srcId="{45113F9F-C6AC-4836-B492-17416190D97F}" destId="{51C5F1AD-A1E6-4F4F-88A3-E632B86EE8F9}" srcOrd="2" destOrd="0" presId="urn:microsoft.com/office/officeart/2018/2/layout/IconVerticalSolidList"/>
    <dgm:cxn modelId="{B616081C-43A0-4E67-88FF-AF79CA962895}" type="presParOf" srcId="{45113F9F-C6AC-4836-B492-17416190D97F}" destId="{31391F1C-8EE8-4C7C-9B8E-62E32508A25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08D30B7-DE3B-4019-AB03-E8F8B04A6F5C}" type="doc">
      <dgm:prSet loTypeId="urn:microsoft.com/office/officeart/2018/5/layout/IconCircleLabelList" loCatId="icon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19109C9-E9BD-4715-80B4-7C167950BF1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MT"/>
            <a:t>Use a vector index</a:t>
          </a:r>
          <a:endParaRPr lang="en-US"/>
        </a:p>
      </dgm:t>
    </dgm:pt>
    <dgm:pt modelId="{4B88A1E4-F30B-47EA-AE0E-714274E0DA96}" type="parTrans" cxnId="{BFB71AE2-B8C1-4CF9-A3DB-F75C53C6FA7C}">
      <dgm:prSet/>
      <dgm:spPr/>
      <dgm:t>
        <a:bodyPr/>
        <a:lstStyle/>
        <a:p>
          <a:endParaRPr lang="en-US"/>
        </a:p>
      </dgm:t>
    </dgm:pt>
    <dgm:pt modelId="{3AFDE235-730B-4B35-B90F-2D5E2D4FC841}" type="sibTrans" cxnId="{BFB71AE2-B8C1-4CF9-A3DB-F75C53C6FA7C}">
      <dgm:prSet/>
      <dgm:spPr/>
      <dgm:t>
        <a:bodyPr/>
        <a:lstStyle/>
        <a:p>
          <a:endParaRPr lang="en-US"/>
        </a:p>
      </dgm:t>
    </dgm:pt>
    <dgm:pt modelId="{AAC71B61-A11C-4E33-B18A-FB038CAAA24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MT"/>
            <a:t>Explain the Data Model</a:t>
          </a:r>
          <a:endParaRPr lang="en-US"/>
        </a:p>
      </dgm:t>
    </dgm:pt>
    <dgm:pt modelId="{28F41757-6BC8-4E2D-8182-BD160B620882}" type="parTrans" cxnId="{FC26EBAF-8EB6-413B-A2BB-6AB204E218ED}">
      <dgm:prSet/>
      <dgm:spPr/>
      <dgm:t>
        <a:bodyPr/>
        <a:lstStyle/>
        <a:p>
          <a:endParaRPr lang="en-US"/>
        </a:p>
      </dgm:t>
    </dgm:pt>
    <dgm:pt modelId="{5A700C1D-E791-4F9B-A41A-A594FEA04794}" type="sibTrans" cxnId="{FC26EBAF-8EB6-413B-A2BB-6AB204E218ED}">
      <dgm:prSet/>
      <dgm:spPr/>
      <dgm:t>
        <a:bodyPr/>
        <a:lstStyle/>
        <a:p>
          <a:endParaRPr lang="en-US"/>
        </a:p>
      </dgm:t>
    </dgm:pt>
    <dgm:pt modelId="{23ACFDE1-16A4-42E3-93CE-6166F9312EE5}" type="pres">
      <dgm:prSet presAssocID="{308D30B7-DE3B-4019-AB03-E8F8B04A6F5C}" presName="root" presStyleCnt="0">
        <dgm:presLayoutVars>
          <dgm:dir/>
          <dgm:resizeHandles val="exact"/>
        </dgm:presLayoutVars>
      </dgm:prSet>
      <dgm:spPr/>
    </dgm:pt>
    <dgm:pt modelId="{0071D19F-C2BB-403C-A731-2DA50E28AC66}" type="pres">
      <dgm:prSet presAssocID="{D19109C9-E9BD-4715-80B4-7C167950BF14}" presName="compNode" presStyleCnt="0"/>
      <dgm:spPr/>
    </dgm:pt>
    <dgm:pt modelId="{974E8967-2F20-4658-BB1A-7543B7D8DF26}" type="pres">
      <dgm:prSet presAssocID="{D19109C9-E9BD-4715-80B4-7C167950BF14}" presName="iconBgRect" presStyleLbl="bgShp" presStyleIdx="0" presStyleCnt="2"/>
      <dgm:spPr/>
    </dgm:pt>
    <dgm:pt modelId="{ADDDBF88-AE64-473C-B45E-1649FC8B734E}" type="pres">
      <dgm:prSet presAssocID="{D19109C9-E9BD-4715-80B4-7C167950BF1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85807DB-A9D9-432B-ACA5-D08AFA431BEB}" type="pres">
      <dgm:prSet presAssocID="{D19109C9-E9BD-4715-80B4-7C167950BF14}" presName="spaceRect" presStyleCnt="0"/>
      <dgm:spPr/>
    </dgm:pt>
    <dgm:pt modelId="{16B8FDD5-AAA9-435E-8D05-8153A90E1472}" type="pres">
      <dgm:prSet presAssocID="{D19109C9-E9BD-4715-80B4-7C167950BF14}" presName="textRect" presStyleLbl="revTx" presStyleIdx="0" presStyleCnt="2">
        <dgm:presLayoutVars>
          <dgm:chMax val="1"/>
          <dgm:chPref val="1"/>
        </dgm:presLayoutVars>
      </dgm:prSet>
      <dgm:spPr/>
    </dgm:pt>
    <dgm:pt modelId="{7A821C6A-EA26-4FBE-BFB3-0E6E022D6854}" type="pres">
      <dgm:prSet presAssocID="{3AFDE235-730B-4B35-B90F-2D5E2D4FC841}" presName="sibTrans" presStyleCnt="0"/>
      <dgm:spPr/>
    </dgm:pt>
    <dgm:pt modelId="{9AD886F3-A662-4E98-A813-E0DC4DD193DC}" type="pres">
      <dgm:prSet presAssocID="{AAC71B61-A11C-4E33-B18A-FB038CAAA249}" presName="compNode" presStyleCnt="0"/>
      <dgm:spPr/>
    </dgm:pt>
    <dgm:pt modelId="{BD4798E7-C46E-4608-8C40-ECC0FEAB5691}" type="pres">
      <dgm:prSet presAssocID="{AAC71B61-A11C-4E33-B18A-FB038CAAA249}" presName="iconBgRect" presStyleLbl="bgShp" presStyleIdx="1" presStyleCnt="2"/>
      <dgm:spPr/>
    </dgm:pt>
    <dgm:pt modelId="{1FD7858D-EB01-4E4F-9D86-F8F14CCF11B9}" type="pres">
      <dgm:prSet presAssocID="{AAC71B61-A11C-4E33-B18A-FB038CAAA24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DC55E82-C969-4486-9C85-61CE66E9CC2E}" type="pres">
      <dgm:prSet presAssocID="{AAC71B61-A11C-4E33-B18A-FB038CAAA249}" presName="spaceRect" presStyleCnt="0"/>
      <dgm:spPr/>
    </dgm:pt>
    <dgm:pt modelId="{86DDC0D2-832A-42DB-8676-C54B0FA138B0}" type="pres">
      <dgm:prSet presAssocID="{AAC71B61-A11C-4E33-B18A-FB038CAAA24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688F72A-40C1-414A-98A0-1FC2AF72D7A6}" type="presOf" srcId="{D19109C9-E9BD-4715-80B4-7C167950BF14}" destId="{16B8FDD5-AAA9-435E-8D05-8153A90E1472}" srcOrd="0" destOrd="0" presId="urn:microsoft.com/office/officeart/2018/5/layout/IconCircleLabelList"/>
    <dgm:cxn modelId="{93BDBA99-2183-4575-8002-C4FCA93B69CE}" type="presOf" srcId="{AAC71B61-A11C-4E33-B18A-FB038CAAA249}" destId="{86DDC0D2-832A-42DB-8676-C54B0FA138B0}" srcOrd="0" destOrd="0" presId="urn:microsoft.com/office/officeart/2018/5/layout/IconCircleLabelList"/>
    <dgm:cxn modelId="{FC26EBAF-8EB6-413B-A2BB-6AB204E218ED}" srcId="{308D30B7-DE3B-4019-AB03-E8F8B04A6F5C}" destId="{AAC71B61-A11C-4E33-B18A-FB038CAAA249}" srcOrd="1" destOrd="0" parTransId="{28F41757-6BC8-4E2D-8182-BD160B620882}" sibTransId="{5A700C1D-E791-4F9B-A41A-A594FEA04794}"/>
    <dgm:cxn modelId="{BFB71AE2-B8C1-4CF9-A3DB-F75C53C6FA7C}" srcId="{308D30B7-DE3B-4019-AB03-E8F8B04A6F5C}" destId="{D19109C9-E9BD-4715-80B4-7C167950BF14}" srcOrd="0" destOrd="0" parTransId="{4B88A1E4-F30B-47EA-AE0E-714274E0DA96}" sibTransId="{3AFDE235-730B-4B35-B90F-2D5E2D4FC841}"/>
    <dgm:cxn modelId="{B60F7EEF-2AB0-4B16-9F6E-4EAF4FDF5C1C}" type="presOf" srcId="{308D30B7-DE3B-4019-AB03-E8F8B04A6F5C}" destId="{23ACFDE1-16A4-42E3-93CE-6166F9312EE5}" srcOrd="0" destOrd="0" presId="urn:microsoft.com/office/officeart/2018/5/layout/IconCircleLabelList"/>
    <dgm:cxn modelId="{104BD21B-CA3B-4E2F-ADE8-E6228DC486F0}" type="presParOf" srcId="{23ACFDE1-16A4-42E3-93CE-6166F9312EE5}" destId="{0071D19F-C2BB-403C-A731-2DA50E28AC66}" srcOrd="0" destOrd="0" presId="urn:microsoft.com/office/officeart/2018/5/layout/IconCircleLabelList"/>
    <dgm:cxn modelId="{E5248136-7478-45CC-BF4B-99E3EBAD9042}" type="presParOf" srcId="{0071D19F-C2BB-403C-A731-2DA50E28AC66}" destId="{974E8967-2F20-4658-BB1A-7543B7D8DF26}" srcOrd="0" destOrd="0" presId="urn:microsoft.com/office/officeart/2018/5/layout/IconCircleLabelList"/>
    <dgm:cxn modelId="{DCE52C69-E071-47FB-B9DE-45E79179833C}" type="presParOf" srcId="{0071D19F-C2BB-403C-A731-2DA50E28AC66}" destId="{ADDDBF88-AE64-473C-B45E-1649FC8B734E}" srcOrd="1" destOrd="0" presId="urn:microsoft.com/office/officeart/2018/5/layout/IconCircleLabelList"/>
    <dgm:cxn modelId="{FB74C394-B119-4013-8BB7-9F867C47EA41}" type="presParOf" srcId="{0071D19F-C2BB-403C-A731-2DA50E28AC66}" destId="{285807DB-A9D9-432B-ACA5-D08AFA431BEB}" srcOrd="2" destOrd="0" presId="urn:microsoft.com/office/officeart/2018/5/layout/IconCircleLabelList"/>
    <dgm:cxn modelId="{81DE3207-CF6A-4B8A-A896-E7B7297542AF}" type="presParOf" srcId="{0071D19F-C2BB-403C-A731-2DA50E28AC66}" destId="{16B8FDD5-AAA9-435E-8D05-8153A90E1472}" srcOrd="3" destOrd="0" presId="urn:microsoft.com/office/officeart/2018/5/layout/IconCircleLabelList"/>
    <dgm:cxn modelId="{F98D147B-A54A-4F98-8E65-C404A3167631}" type="presParOf" srcId="{23ACFDE1-16A4-42E3-93CE-6166F9312EE5}" destId="{7A821C6A-EA26-4FBE-BFB3-0E6E022D6854}" srcOrd="1" destOrd="0" presId="urn:microsoft.com/office/officeart/2018/5/layout/IconCircleLabelList"/>
    <dgm:cxn modelId="{D27FA256-730F-4F01-8319-F6E367E566BB}" type="presParOf" srcId="{23ACFDE1-16A4-42E3-93CE-6166F9312EE5}" destId="{9AD886F3-A662-4E98-A813-E0DC4DD193DC}" srcOrd="2" destOrd="0" presId="urn:microsoft.com/office/officeart/2018/5/layout/IconCircleLabelList"/>
    <dgm:cxn modelId="{1BC3BF9C-51E3-4425-82B6-D143BC72DE8F}" type="presParOf" srcId="{9AD886F3-A662-4E98-A813-E0DC4DD193DC}" destId="{BD4798E7-C46E-4608-8C40-ECC0FEAB5691}" srcOrd="0" destOrd="0" presId="urn:microsoft.com/office/officeart/2018/5/layout/IconCircleLabelList"/>
    <dgm:cxn modelId="{2D7AEEA3-B2F3-4767-AF88-ACAA89070BC5}" type="presParOf" srcId="{9AD886F3-A662-4E98-A813-E0DC4DD193DC}" destId="{1FD7858D-EB01-4E4F-9D86-F8F14CCF11B9}" srcOrd="1" destOrd="0" presId="urn:microsoft.com/office/officeart/2018/5/layout/IconCircleLabelList"/>
    <dgm:cxn modelId="{05092E5B-83DD-4ADA-A2C2-09EF2754691E}" type="presParOf" srcId="{9AD886F3-A662-4E98-A813-E0DC4DD193DC}" destId="{3DC55E82-C969-4486-9C85-61CE66E9CC2E}" srcOrd="2" destOrd="0" presId="urn:microsoft.com/office/officeart/2018/5/layout/IconCircleLabelList"/>
    <dgm:cxn modelId="{DB19BDB6-50D6-4066-9CB3-922970F219E7}" type="presParOf" srcId="{9AD886F3-A662-4E98-A813-E0DC4DD193DC}" destId="{86DDC0D2-832A-42DB-8676-C54B0FA138B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E6E6758-FEA3-4896-BB43-B90E462F87B7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956E37D-FAA6-4C59-8E1D-EA71D6CF2CCF}">
      <dgm:prSet/>
      <dgm:spPr/>
      <dgm:t>
        <a:bodyPr/>
        <a:lstStyle/>
        <a:p>
          <a:r>
            <a:rPr lang="en-MT"/>
            <a:t>Widely spread method</a:t>
          </a:r>
          <a:endParaRPr lang="en-US"/>
        </a:p>
      </dgm:t>
    </dgm:pt>
    <dgm:pt modelId="{C37197AB-B042-4DF6-93D9-620B06145FF1}" type="parTrans" cxnId="{FCF128A1-A067-4AC5-BA35-8A8DD6F117FA}">
      <dgm:prSet/>
      <dgm:spPr/>
      <dgm:t>
        <a:bodyPr/>
        <a:lstStyle/>
        <a:p>
          <a:endParaRPr lang="en-US"/>
        </a:p>
      </dgm:t>
    </dgm:pt>
    <dgm:pt modelId="{F1743C99-F04E-4766-8B41-FBF2ABB6EC6E}" type="sibTrans" cxnId="{FCF128A1-A067-4AC5-BA35-8A8DD6F117FA}">
      <dgm:prSet/>
      <dgm:spPr/>
      <dgm:t>
        <a:bodyPr/>
        <a:lstStyle/>
        <a:p>
          <a:endParaRPr lang="en-US"/>
        </a:p>
      </dgm:t>
    </dgm:pt>
    <dgm:pt modelId="{BA0F070F-DB49-45E4-A7CB-B42CD725A5D3}">
      <dgm:prSet/>
      <dgm:spPr/>
      <dgm:t>
        <a:bodyPr/>
        <a:lstStyle/>
        <a:p>
          <a:r>
            <a:rPr lang="en-MT"/>
            <a:t>Hidden by tools and wizards where you less expect</a:t>
          </a:r>
          <a:endParaRPr lang="en-US"/>
        </a:p>
      </dgm:t>
    </dgm:pt>
    <dgm:pt modelId="{06B553D6-D061-4062-99A8-5D79D25A1F88}" type="parTrans" cxnId="{3F6D1F1E-6D20-4E42-815A-9ACC41DF144E}">
      <dgm:prSet/>
      <dgm:spPr/>
      <dgm:t>
        <a:bodyPr/>
        <a:lstStyle/>
        <a:p>
          <a:endParaRPr lang="en-US"/>
        </a:p>
      </dgm:t>
    </dgm:pt>
    <dgm:pt modelId="{8365B677-F28A-4358-BAFD-6AC9257D3302}" type="sibTrans" cxnId="{3F6D1F1E-6D20-4E42-815A-9ACC41DF144E}">
      <dgm:prSet/>
      <dgm:spPr/>
      <dgm:t>
        <a:bodyPr/>
        <a:lstStyle/>
        <a:p>
          <a:endParaRPr lang="en-US"/>
        </a:p>
      </dgm:t>
    </dgm:pt>
    <dgm:pt modelId="{A12910B1-E379-4CC8-8985-81A02A607A77}">
      <dgm:prSet/>
      <dgm:spPr/>
      <dgm:t>
        <a:bodyPr/>
        <a:lstStyle/>
        <a:p>
          <a:r>
            <a:rPr lang="en-MT"/>
            <a:t>Best for unstructured data</a:t>
          </a:r>
          <a:endParaRPr lang="en-US"/>
        </a:p>
      </dgm:t>
    </dgm:pt>
    <dgm:pt modelId="{0DC22A37-45C8-47CC-A55B-2C3D5754C9DC}" type="parTrans" cxnId="{B06E714E-1E3F-4897-A5BC-94C800667AD4}">
      <dgm:prSet/>
      <dgm:spPr/>
      <dgm:t>
        <a:bodyPr/>
        <a:lstStyle/>
        <a:p>
          <a:endParaRPr lang="en-US"/>
        </a:p>
      </dgm:t>
    </dgm:pt>
    <dgm:pt modelId="{A533B766-2F75-4205-AA48-2B92809B9DCD}" type="sibTrans" cxnId="{B06E714E-1E3F-4897-A5BC-94C800667AD4}">
      <dgm:prSet/>
      <dgm:spPr/>
      <dgm:t>
        <a:bodyPr/>
        <a:lstStyle/>
        <a:p>
          <a:endParaRPr lang="en-US"/>
        </a:p>
      </dgm:t>
    </dgm:pt>
    <dgm:pt modelId="{763877B3-3934-48B5-8886-B74A683ED562}">
      <dgm:prSet/>
      <dgm:spPr/>
      <dgm:t>
        <a:bodyPr/>
        <a:lstStyle/>
        <a:p>
          <a:r>
            <a:rPr lang="en-MT"/>
            <a:t>Better for static data</a:t>
          </a:r>
          <a:endParaRPr lang="en-US"/>
        </a:p>
      </dgm:t>
    </dgm:pt>
    <dgm:pt modelId="{34487114-BB38-4F51-AF43-E561E1F1DFD2}" type="parTrans" cxnId="{1C740974-4117-4EEF-A4A2-871617BFACAA}">
      <dgm:prSet/>
      <dgm:spPr/>
      <dgm:t>
        <a:bodyPr/>
        <a:lstStyle/>
        <a:p>
          <a:endParaRPr lang="en-US"/>
        </a:p>
      </dgm:t>
    </dgm:pt>
    <dgm:pt modelId="{CC4FF6B2-5C64-4468-899B-E1F53ED47150}" type="sibTrans" cxnId="{1C740974-4117-4EEF-A4A2-871617BFACAA}">
      <dgm:prSet/>
      <dgm:spPr/>
      <dgm:t>
        <a:bodyPr/>
        <a:lstStyle/>
        <a:p>
          <a:endParaRPr lang="en-US"/>
        </a:p>
      </dgm:t>
    </dgm:pt>
    <dgm:pt modelId="{4AFB5640-0C1F-4896-9282-ADDA8241836D}" type="pres">
      <dgm:prSet presAssocID="{EE6E6758-FEA3-4896-BB43-B90E462F87B7}" presName="linear" presStyleCnt="0">
        <dgm:presLayoutVars>
          <dgm:animLvl val="lvl"/>
          <dgm:resizeHandles val="exact"/>
        </dgm:presLayoutVars>
      </dgm:prSet>
      <dgm:spPr/>
    </dgm:pt>
    <dgm:pt modelId="{4840D0C4-0518-4955-85C1-CE313AE9ED32}" type="pres">
      <dgm:prSet presAssocID="{C956E37D-FAA6-4C59-8E1D-EA71D6CF2CC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239F99C-2B61-405E-9F92-C0EE3EBC962A}" type="pres">
      <dgm:prSet presAssocID="{F1743C99-F04E-4766-8B41-FBF2ABB6EC6E}" presName="spacer" presStyleCnt="0"/>
      <dgm:spPr/>
    </dgm:pt>
    <dgm:pt modelId="{AFAFB126-D466-4F5C-80AE-81A7A2D9CE03}" type="pres">
      <dgm:prSet presAssocID="{BA0F070F-DB49-45E4-A7CB-B42CD725A5D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1863828-5815-4186-8333-F8D56FE1C21B}" type="pres">
      <dgm:prSet presAssocID="{8365B677-F28A-4358-BAFD-6AC9257D3302}" presName="spacer" presStyleCnt="0"/>
      <dgm:spPr/>
    </dgm:pt>
    <dgm:pt modelId="{141945CF-9B46-49EA-A031-C2AF3FDFDAE0}" type="pres">
      <dgm:prSet presAssocID="{A12910B1-E379-4CC8-8985-81A02A607A7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A8020D5-7273-47D8-9137-3D4ED3B6FA87}" type="pres">
      <dgm:prSet presAssocID="{A533B766-2F75-4205-AA48-2B92809B9DCD}" presName="spacer" presStyleCnt="0"/>
      <dgm:spPr/>
    </dgm:pt>
    <dgm:pt modelId="{25295A43-80D6-4D6A-86C4-FF1370E4922D}" type="pres">
      <dgm:prSet presAssocID="{763877B3-3934-48B5-8886-B74A683ED56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1DBF91D-E495-49D4-B61A-3D9A412D8212}" type="presOf" srcId="{A12910B1-E379-4CC8-8985-81A02A607A77}" destId="{141945CF-9B46-49EA-A031-C2AF3FDFDAE0}" srcOrd="0" destOrd="0" presId="urn:microsoft.com/office/officeart/2005/8/layout/vList2"/>
    <dgm:cxn modelId="{3F6D1F1E-6D20-4E42-815A-9ACC41DF144E}" srcId="{EE6E6758-FEA3-4896-BB43-B90E462F87B7}" destId="{BA0F070F-DB49-45E4-A7CB-B42CD725A5D3}" srcOrd="1" destOrd="0" parTransId="{06B553D6-D061-4062-99A8-5D79D25A1F88}" sibTransId="{8365B677-F28A-4358-BAFD-6AC9257D3302}"/>
    <dgm:cxn modelId="{B06E714E-1E3F-4897-A5BC-94C800667AD4}" srcId="{EE6E6758-FEA3-4896-BB43-B90E462F87B7}" destId="{A12910B1-E379-4CC8-8985-81A02A607A77}" srcOrd="2" destOrd="0" parTransId="{0DC22A37-45C8-47CC-A55B-2C3D5754C9DC}" sibTransId="{A533B766-2F75-4205-AA48-2B92809B9DCD}"/>
    <dgm:cxn modelId="{1C740974-4117-4EEF-A4A2-871617BFACAA}" srcId="{EE6E6758-FEA3-4896-BB43-B90E462F87B7}" destId="{763877B3-3934-48B5-8886-B74A683ED562}" srcOrd="3" destOrd="0" parTransId="{34487114-BB38-4F51-AF43-E561E1F1DFD2}" sibTransId="{CC4FF6B2-5C64-4468-899B-E1F53ED47150}"/>
    <dgm:cxn modelId="{3B4EE99F-C04B-4973-9E7B-621E726BFDA7}" type="presOf" srcId="{EE6E6758-FEA3-4896-BB43-B90E462F87B7}" destId="{4AFB5640-0C1F-4896-9282-ADDA8241836D}" srcOrd="0" destOrd="0" presId="urn:microsoft.com/office/officeart/2005/8/layout/vList2"/>
    <dgm:cxn modelId="{FCF128A1-A067-4AC5-BA35-8A8DD6F117FA}" srcId="{EE6E6758-FEA3-4896-BB43-B90E462F87B7}" destId="{C956E37D-FAA6-4C59-8E1D-EA71D6CF2CCF}" srcOrd="0" destOrd="0" parTransId="{C37197AB-B042-4DF6-93D9-620B06145FF1}" sibTransId="{F1743C99-F04E-4766-8B41-FBF2ABB6EC6E}"/>
    <dgm:cxn modelId="{7A6ED4AD-8171-4A00-B7B0-80CC00B2D08F}" type="presOf" srcId="{763877B3-3934-48B5-8886-B74A683ED562}" destId="{25295A43-80D6-4D6A-86C4-FF1370E4922D}" srcOrd="0" destOrd="0" presId="urn:microsoft.com/office/officeart/2005/8/layout/vList2"/>
    <dgm:cxn modelId="{259678ED-7CEF-4340-8AFF-FB548DD6B4DC}" type="presOf" srcId="{C956E37D-FAA6-4C59-8E1D-EA71D6CF2CCF}" destId="{4840D0C4-0518-4955-85C1-CE313AE9ED32}" srcOrd="0" destOrd="0" presId="urn:microsoft.com/office/officeart/2005/8/layout/vList2"/>
    <dgm:cxn modelId="{BEFF75F1-7C67-42BE-938C-A1DEDA71E9B2}" type="presOf" srcId="{BA0F070F-DB49-45E4-A7CB-B42CD725A5D3}" destId="{AFAFB126-D466-4F5C-80AE-81A7A2D9CE03}" srcOrd="0" destOrd="0" presId="urn:microsoft.com/office/officeart/2005/8/layout/vList2"/>
    <dgm:cxn modelId="{F759698B-D7E2-4F2C-B266-460C3466A08E}" type="presParOf" srcId="{4AFB5640-0C1F-4896-9282-ADDA8241836D}" destId="{4840D0C4-0518-4955-85C1-CE313AE9ED32}" srcOrd="0" destOrd="0" presId="urn:microsoft.com/office/officeart/2005/8/layout/vList2"/>
    <dgm:cxn modelId="{7CCC3763-6C4A-4B78-9000-80E4BD201351}" type="presParOf" srcId="{4AFB5640-0C1F-4896-9282-ADDA8241836D}" destId="{C239F99C-2B61-405E-9F92-C0EE3EBC962A}" srcOrd="1" destOrd="0" presId="urn:microsoft.com/office/officeart/2005/8/layout/vList2"/>
    <dgm:cxn modelId="{FFBC6B39-E809-4D82-8667-31C2163E87C9}" type="presParOf" srcId="{4AFB5640-0C1F-4896-9282-ADDA8241836D}" destId="{AFAFB126-D466-4F5C-80AE-81A7A2D9CE03}" srcOrd="2" destOrd="0" presId="urn:microsoft.com/office/officeart/2005/8/layout/vList2"/>
    <dgm:cxn modelId="{BDDF17BC-D794-4063-95EE-A5C13661BBE2}" type="presParOf" srcId="{4AFB5640-0C1F-4896-9282-ADDA8241836D}" destId="{A1863828-5815-4186-8333-F8D56FE1C21B}" srcOrd="3" destOrd="0" presId="urn:microsoft.com/office/officeart/2005/8/layout/vList2"/>
    <dgm:cxn modelId="{47180693-C021-4425-95AF-6BB568E807D1}" type="presParOf" srcId="{4AFB5640-0C1F-4896-9282-ADDA8241836D}" destId="{141945CF-9B46-49EA-A031-C2AF3FDFDAE0}" srcOrd="4" destOrd="0" presId="urn:microsoft.com/office/officeart/2005/8/layout/vList2"/>
    <dgm:cxn modelId="{E0F211D6-0EDD-46C4-8046-F9E1C11BFC9F}" type="presParOf" srcId="{4AFB5640-0C1F-4896-9282-ADDA8241836D}" destId="{1A8020D5-7273-47D8-9137-3D4ED3B6FA87}" srcOrd="5" destOrd="0" presId="urn:microsoft.com/office/officeart/2005/8/layout/vList2"/>
    <dgm:cxn modelId="{8150D6E0-0D21-42B1-AC5A-77E66193AC8C}" type="presParOf" srcId="{4AFB5640-0C1F-4896-9282-ADDA8241836D}" destId="{25295A43-80D6-4D6A-86C4-FF1370E4922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FE820E2-F07C-47D6-B837-6CD6FCF28EE7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1D258BB-C3BA-419A-9326-F080F3A69426}">
      <dgm:prSet/>
      <dgm:spPr/>
      <dgm:t>
        <a:bodyPr/>
        <a:lstStyle/>
        <a:p>
          <a:r>
            <a:rPr lang="en-MT"/>
            <a:t>Use the System Prompt</a:t>
          </a:r>
          <a:endParaRPr lang="en-US"/>
        </a:p>
      </dgm:t>
    </dgm:pt>
    <dgm:pt modelId="{7CF4EB81-5D9D-4E76-B46A-A5138800A79C}" type="parTrans" cxnId="{1DD61D54-43E3-45D4-BB02-BD8905B1A00B}">
      <dgm:prSet/>
      <dgm:spPr/>
      <dgm:t>
        <a:bodyPr/>
        <a:lstStyle/>
        <a:p>
          <a:endParaRPr lang="en-US"/>
        </a:p>
      </dgm:t>
    </dgm:pt>
    <dgm:pt modelId="{402D45DB-AFC1-45C2-B927-5882B24E49E3}" type="sibTrans" cxnId="{1DD61D54-43E3-45D4-BB02-BD8905B1A00B}">
      <dgm:prSet/>
      <dgm:spPr/>
      <dgm:t>
        <a:bodyPr/>
        <a:lstStyle/>
        <a:p>
          <a:endParaRPr lang="en-US"/>
        </a:p>
      </dgm:t>
    </dgm:pt>
    <dgm:pt modelId="{642EB233-B372-4866-B601-EF58CBD33B25}">
      <dgm:prSet/>
      <dgm:spPr/>
      <dgm:t>
        <a:bodyPr/>
        <a:lstStyle/>
        <a:p>
          <a:r>
            <a:rPr lang="en-MT"/>
            <a:t>Explain the meaning of the model</a:t>
          </a:r>
          <a:endParaRPr lang="en-US"/>
        </a:p>
      </dgm:t>
    </dgm:pt>
    <dgm:pt modelId="{EB7EABDA-AC71-45A7-A0B8-EFF2F7568913}" type="parTrans" cxnId="{B66322E5-AEA6-4891-A79B-4B32A9E6539F}">
      <dgm:prSet/>
      <dgm:spPr/>
      <dgm:t>
        <a:bodyPr/>
        <a:lstStyle/>
        <a:p>
          <a:endParaRPr lang="en-US"/>
        </a:p>
      </dgm:t>
    </dgm:pt>
    <dgm:pt modelId="{0C764C77-E5C9-466F-A78A-0F975C0CBE74}" type="sibTrans" cxnId="{B66322E5-AEA6-4891-A79B-4B32A9E6539F}">
      <dgm:prSet/>
      <dgm:spPr/>
      <dgm:t>
        <a:bodyPr/>
        <a:lstStyle/>
        <a:p>
          <a:endParaRPr lang="en-US"/>
        </a:p>
      </dgm:t>
    </dgm:pt>
    <dgm:pt modelId="{DACC8301-2252-4A9D-BA5C-7EA5FA742CF8}">
      <dgm:prSet/>
      <dgm:spPr/>
      <dgm:t>
        <a:bodyPr/>
        <a:lstStyle/>
        <a:p>
          <a:r>
            <a:rPr lang="en-MT"/>
            <a:t>Ask to generate a retrieval statement</a:t>
          </a:r>
          <a:endParaRPr lang="en-US"/>
        </a:p>
      </dgm:t>
    </dgm:pt>
    <dgm:pt modelId="{62AB0180-85D0-4029-A6C1-10CAC4B1A836}" type="parTrans" cxnId="{AB699B69-5D49-45ED-A3C7-6C613ABDDB96}">
      <dgm:prSet/>
      <dgm:spPr/>
      <dgm:t>
        <a:bodyPr/>
        <a:lstStyle/>
        <a:p>
          <a:endParaRPr lang="en-US"/>
        </a:p>
      </dgm:t>
    </dgm:pt>
    <dgm:pt modelId="{FBBDE840-C637-40AE-A1CE-993006118E5B}" type="sibTrans" cxnId="{AB699B69-5D49-45ED-A3C7-6C613ABDDB96}">
      <dgm:prSet/>
      <dgm:spPr/>
      <dgm:t>
        <a:bodyPr/>
        <a:lstStyle/>
        <a:p>
          <a:endParaRPr lang="en-US"/>
        </a:p>
      </dgm:t>
    </dgm:pt>
    <dgm:pt modelId="{B0519B48-7E84-4C14-97D3-E5B188E7AADF}">
      <dgm:prSet/>
      <dgm:spPr/>
      <dgm:t>
        <a:bodyPr/>
        <a:lstStyle/>
        <a:p>
          <a:r>
            <a:rPr lang="en-MT"/>
            <a:t>It can generate a SQL Query</a:t>
          </a:r>
          <a:endParaRPr lang="en-US"/>
        </a:p>
      </dgm:t>
    </dgm:pt>
    <dgm:pt modelId="{775FB4CA-3BF6-49F4-A3EC-847194FF92D3}" type="parTrans" cxnId="{D1D64F7A-1118-4BBF-A9CB-7B160EDE1339}">
      <dgm:prSet/>
      <dgm:spPr/>
      <dgm:t>
        <a:bodyPr/>
        <a:lstStyle/>
        <a:p>
          <a:endParaRPr lang="en-US"/>
        </a:p>
      </dgm:t>
    </dgm:pt>
    <dgm:pt modelId="{7D8368E2-09CC-4331-9323-C1887FE80FAE}" type="sibTrans" cxnId="{D1D64F7A-1118-4BBF-A9CB-7B160EDE1339}">
      <dgm:prSet/>
      <dgm:spPr/>
      <dgm:t>
        <a:bodyPr/>
        <a:lstStyle/>
        <a:p>
          <a:endParaRPr lang="en-US"/>
        </a:p>
      </dgm:t>
    </dgm:pt>
    <dgm:pt modelId="{7FDB03F2-1D32-4340-9AC1-0D34161FAA4E}">
      <dgm:prSet/>
      <dgm:spPr/>
      <dgm:t>
        <a:bodyPr/>
        <a:lstStyle/>
        <a:p>
          <a:r>
            <a:rPr lang="en-MT"/>
            <a:t>You need to execute it later</a:t>
          </a:r>
          <a:endParaRPr lang="en-US"/>
        </a:p>
      </dgm:t>
    </dgm:pt>
    <dgm:pt modelId="{273C11DD-52CD-49CE-8D91-5B3734376618}" type="parTrans" cxnId="{FD83A9F4-87CA-4152-8602-50191CD986AA}">
      <dgm:prSet/>
      <dgm:spPr/>
      <dgm:t>
        <a:bodyPr/>
        <a:lstStyle/>
        <a:p>
          <a:endParaRPr lang="en-US"/>
        </a:p>
      </dgm:t>
    </dgm:pt>
    <dgm:pt modelId="{C1163D77-EB36-4F58-89A7-721148278C4F}" type="sibTrans" cxnId="{FD83A9F4-87CA-4152-8602-50191CD986AA}">
      <dgm:prSet/>
      <dgm:spPr/>
      <dgm:t>
        <a:bodyPr/>
        <a:lstStyle/>
        <a:p>
          <a:endParaRPr lang="en-US"/>
        </a:p>
      </dgm:t>
    </dgm:pt>
    <dgm:pt modelId="{8B9096A5-EFC6-43D8-B232-5302D263C94D}" type="pres">
      <dgm:prSet presAssocID="{9FE820E2-F07C-47D6-B837-6CD6FCF28EE7}" presName="linear" presStyleCnt="0">
        <dgm:presLayoutVars>
          <dgm:animLvl val="lvl"/>
          <dgm:resizeHandles val="exact"/>
        </dgm:presLayoutVars>
      </dgm:prSet>
      <dgm:spPr/>
    </dgm:pt>
    <dgm:pt modelId="{B24D1422-6E01-4EAD-9AB7-AECC498FD9D2}" type="pres">
      <dgm:prSet presAssocID="{31D258BB-C3BA-419A-9326-F080F3A6942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19A60DF-700C-4803-9746-B136260C1C2A}" type="pres">
      <dgm:prSet presAssocID="{402D45DB-AFC1-45C2-B927-5882B24E49E3}" presName="spacer" presStyleCnt="0"/>
      <dgm:spPr/>
    </dgm:pt>
    <dgm:pt modelId="{EAAA8C35-C729-4C9E-8E67-7DB23340981A}" type="pres">
      <dgm:prSet presAssocID="{642EB233-B372-4866-B601-EF58CBD33B2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A61F08D-D60F-432A-986A-609F29BC15D6}" type="pres">
      <dgm:prSet presAssocID="{0C764C77-E5C9-466F-A78A-0F975C0CBE74}" presName="spacer" presStyleCnt="0"/>
      <dgm:spPr/>
    </dgm:pt>
    <dgm:pt modelId="{FE59E4A4-06C0-4B11-BC53-D59E37918E86}" type="pres">
      <dgm:prSet presAssocID="{DACC8301-2252-4A9D-BA5C-7EA5FA742CF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7E89F1A-E4E1-4D7D-8666-881D2621D8B0}" type="pres">
      <dgm:prSet presAssocID="{FBBDE840-C637-40AE-A1CE-993006118E5B}" presName="spacer" presStyleCnt="0"/>
      <dgm:spPr/>
    </dgm:pt>
    <dgm:pt modelId="{93B66884-27AC-4F5D-AD3B-61D51F0BB88F}" type="pres">
      <dgm:prSet presAssocID="{B0519B48-7E84-4C14-97D3-E5B188E7AAD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435D257-83B3-47A6-AF81-DCFDB560F651}" type="pres">
      <dgm:prSet presAssocID="{7D8368E2-09CC-4331-9323-C1887FE80FAE}" presName="spacer" presStyleCnt="0"/>
      <dgm:spPr/>
    </dgm:pt>
    <dgm:pt modelId="{4E38D849-C747-43BE-A53D-0CA0FD091EBA}" type="pres">
      <dgm:prSet presAssocID="{7FDB03F2-1D32-4340-9AC1-0D34161FAA4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B699B69-5D49-45ED-A3C7-6C613ABDDB96}" srcId="{9FE820E2-F07C-47D6-B837-6CD6FCF28EE7}" destId="{DACC8301-2252-4A9D-BA5C-7EA5FA742CF8}" srcOrd="2" destOrd="0" parTransId="{62AB0180-85D0-4029-A6C1-10CAC4B1A836}" sibTransId="{FBBDE840-C637-40AE-A1CE-993006118E5B}"/>
    <dgm:cxn modelId="{5E666B53-0B9B-4BD1-8C55-3A0477700A5B}" type="presOf" srcId="{642EB233-B372-4866-B601-EF58CBD33B25}" destId="{EAAA8C35-C729-4C9E-8E67-7DB23340981A}" srcOrd="0" destOrd="0" presId="urn:microsoft.com/office/officeart/2005/8/layout/vList2"/>
    <dgm:cxn modelId="{1DD61D54-43E3-45D4-BB02-BD8905B1A00B}" srcId="{9FE820E2-F07C-47D6-B837-6CD6FCF28EE7}" destId="{31D258BB-C3BA-419A-9326-F080F3A69426}" srcOrd="0" destOrd="0" parTransId="{7CF4EB81-5D9D-4E76-B46A-A5138800A79C}" sibTransId="{402D45DB-AFC1-45C2-B927-5882B24E49E3}"/>
    <dgm:cxn modelId="{D1D64F7A-1118-4BBF-A9CB-7B160EDE1339}" srcId="{9FE820E2-F07C-47D6-B837-6CD6FCF28EE7}" destId="{B0519B48-7E84-4C14-97D3-E5B188E7AADF}" srcOrd="3" destOrd="0" parTransId="{775FB4CA-3BF6-49F4-A3EC-847194FF92D3}" sibTransId="{7D8368E2-09CC-4331-9323-C1887FE80FAE}"/>
    <dgm:cxn modelId="{16116B84-A0C5-46A7-92F2-DCDC7E4C0377}" type="presOf" srcId="{7FDB03F2-1D32-4340-9AC1-0D34161FAA4E}" destId="{4E38D849-C747-43BE-A53D-0CA0FD091EBA}" srcOrd="0" destOrd="0" presId="urn:microsoft.com/office/officeart/2005/8/layout/vList2"/>
    <dgm:cxn modelId="{FF9DBA85-9EA2-4203-8DDA-6B708C89E274}" type="presOf" srcId="{31D258BB-C3BA-419A-9326-F080F3A69426}" destId="{B24D1422-6E01-4EAD-9AB7-AECC498FD9D2}" srcOrd="0" destOrd="0" presId="urn:microsoft.com/office/officeart/2005/8/layout/vList2"/>
    <dgm:cxn modelId="{E32162BA-03D7-4B94-B885-A94F4CFDD65A}" type="presOf" srcId="{B0519B48-7E84-4C14-97D3-E5B188E7AADF}" destId="{93B66884-27AC-4F5D-AD3B-61D51F0BB88F}" srcOrd="0" destOrd="0" presId="urn:microsoft.com/office/officeart/2005/8/layout/vList2"/>
    <dgm:cxn modelId="{5021E4C2-126C-40A1-9F91-377F08FD2543}" type="presOf" srcId="{9FE820E2-F07C-47D6-B837-6CD6FCF28EE7}" destId="{8B9096A5-EFC6-43D8-B232-5302D263C94D}" srcOrd="0" destOrd="0" presId="urn:microsoft.com/office/officeart/2005/8/layout/vList2"/>
    <dgm:cxn modelId="{4A44D0E2-F5A5-4BF9-A667-BDF570850973}" type="presOf" srcId="{DACC8301-2252-4A9D-BA5C-7EA5FA742CF8}" destId="{FE59E4A4-06C0-4B11-BC53-D59E37918E86}" srcOrd="0" destOrd="0" presId="urn:microsoft.com/office/officeart/2005/8/layout/vList2"/>
    <dgm:cxn modelId="{B66322E5-AEA6-4891-A79B-4B32A9E6539F}" srcId="{9FE820E2-F07C-47D6-B837-6CD6FCF28EE7}" destId="{642EB233-B372-4866-B601-EF58CBD33B25}" srcOrd="1" destOrd="0" parTransId="{EB7EABDA-AC71-45A7-A0B8-EFF2F7568913}" sibTransId="{0C764C77-E5C9-466F-A78A-0F975C0CBE74}"/>
    <dgm:cxn modelId="{FD83A9F4-87CA-4152-8602-50191CD986AA}" srcId="{9FE820E2-F07C-47D6-B837-6CD6FCF28EE7}" destId="{7FDB03F2-1D32-4340-9AC1-0D34161FAA4E}" srcOrd="4" destOrd="0" parTransId="{273C11DD-52CD-49CE-8D91-5B3734376618}" sibTransId="{C1163D77-EB36-4F58-89A7-721148278C4F}"/>
    <dgm:cxn modelId="{8C2FE111-3046-4055-9E9F-8B29957AA3BA}" type="presParOf" srcId="{8B9096A5-EFC6-43D8-B232-5302D263C94D}" destId="{B24D1422-6E01-4EAD-9AB7-AECC498FD9D2}" srcOrd="0" destOrd="0" presId="urn:microsoft.com/office/officeart/2005/8/layout/vList2"/>
    <dgm:cxn modelId="{076F210C-6FDF-4F32-A9F0-70CF9CDB0D49}" type="presParOf" srcId="{8B9096A5-EFC6-43D8-B232-5302D263C94D}" destId="{E19A60DF-700C-4803-9746-B136260C1C2A}" srcOrd="1" destOrd="0" presId="urn:microsoft.com/office/officeart/2005/8/layout/vList2"/>
    <dgm:cxn modelId="{032430B0-C212-47F1-89F8-B7FDD631255A}" type="presParOf" srcId="{8B9096A5-EFC6-43D8-B232-5302D263C94D}" destId="{EAAA8C35-C729-4C9E-8E67-7DB23340981A}" srcOrd="2" destOrd="0" presId="urn:microsoft.com/office/officeart/2005/8/layout/vList2"/>
    <dgm:cxn modelId="{4FEBD0A3-11A7-4152-9229-33DCCC748766}" type="presParOf" srcId="{8B9096A5-EFC6-43D8-B232-5302D263C94D}" destId="{7A61F08D-D60F-432A-986A-609F29BC15D6}" srcOrd="3" destOrd="0" presId="urn:microsoft.com/office/officeart/2005/8/layout/vList2"/>
    <dgm:cxn modelId="{5C3C6043-0878-4522-BAE8-3DE8188D003D}" type="presParOf" srcId="{8B9096A5-EFC6-43D8-B232-5302D263C94D}" destId="{FE59E4A4-06C0-4B11-BC53-D59E37918E86}" srcOrd="4" destOrd="0" presId="urn:microsoft.com/office/officeart/2005/8/layout/vList2"/>
    <dgm:cxn modelId="{47F3F344-5333-436F-8CD7-99DB86AE0E6D}" type="presParOf" srcId="{8B9096A5-EFC6-43D8-B232-5302D263C94D}" destId="{D7E89F1A-E4E1-4D7D-8666-881D2621D8B0}" srcOrd="5" destOrd="0" presId="urn:microsoft.com/office/officeart/2005/8/layout/vList2"/>
    <dgm:cxn modelId="{E86286BB-91ED-4989-9A2F-F806C494F0C1}" type="presParOf" srcId="{8B9096A5-EFC6-43D8-B232-5302D263C94D}" destId="{93B66884-27AC-4F5D-AD3B-61D51F0BB88F}" srcOrd="6" destOrd="0" presId="urn:microsoft.com/office/officeart/2005/8/layout/vList2"/>
    <dgm:cxn modelId="{422AD34C-D686-439C-92F0-58CCBD7AB0D1}" type="presParOf" srcId="{8B9096A5-EFC6-43D8-B232-5302D263C94D}" destId="{0435D257-83B3-47A6-AF81-DCFDB560F651}" srcOrd="7" destOrd="0" presId="urn:microsoft.com/office/officeart/2005/8/layout/vList2"/>
    <dgm:cxn modelId="{1859A5BD-C3BA-43CA-A647-FB1E82B5937F}" type="presParOf" srcId="{8B9096A5-EFC6-43D8-B232-5302D263C94D}" destId="{4E38D849-C747-43BE-A53D-0CA0FD091EB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2C212D9-7E43-41D0-BD75-8D368C9C7D17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B34278-79A8-446D-9D0E-1ACF969C1AB4}">
      <dgm:prSet/>
      <dgm:spPr/>
      <dgm:t>
        <a:bodyPr/>
        <a:lstStyle/>
        <a:p>
          <a:pPr>
            <a:lnSpc>
              <a:spcPct val="100000"/>
            </a:lnSpc>
          </a:pPr>
          <a:r>
            <a:rPr lang="en-MT"/>
            <a:t>Built for unstructured data</a:t>
          </a:r>
          <a:endParaRPr lang="en-US"/>
        </a:p>
      </dgm:t>
    </dgm:pt>
    <dgm:pt modelId="{B757B827-E97A-4BBA-89F9-0F71E787B74B}" type="parTrans" cxnId="{0739430D-8A18-42D6-B83C-45720C6F0E23}">
      <dgm:prSet/>
      <dgm:spPr/>
      <dgm:t>
        <a:bodyPr/>
        <a:lstStyle/>
        <a:p>
          <a:endParaRPr lang="en-US"/>
        </a:p>
      </dgm:t>
    </dgm:pt>
    <dgm:pt modelId="{1C3E3025-E811-44EE-B389-C57C37B92C1C}" type="sibTrans" cxnId="{0739430D-8A18-42D6-B83C-45720C6F0E23}">
      <dgm:prSet/>
      <dgm:spPr/>
      <dgm:t>
        <a:bodyPr/>
        <a:lstStyle/>
        <a:p>
          <a:endParaRPr lang="en-US"/>
        </a:p>
      </dgm:t>
    </dgm:pt>
    <dgm:pt modelId="{84813665-4375-4F08-8620-0CC3C650F4DE}">
      <dgm:prSet/>
      <dgm:spPr/>
      <dgm:t>
        <a:bodyPr/>
        <a:lstStyle/>
        <a:p>
          <a:pPr>
            <a:lnSpc>
              <a:spcPct val="100000"/>
            </a:lnSpc>
          </a:pPr>
          <a:r>
            <a:rPr lang="en-MT"/>
            <a:t>Azure Solution</a:t>
          </a:r>
          <a:endParaRPr lang="en-US"/>
        </a:p>
      </dgm:t>
    </dgm:pt>
    <dgm:pt modelId="{DE1DC36A-4AF7-4499-851C-A8056C6D38E4}" type="parTrans" cxnId="{D6DD08DC-74AB-4710-AE1C-61A6E51CB1A9}">
      <dgm:prSet/>
      <dgm:spPr/>
      <dgm:t>
        <a:bodyPr/>
        <a:lstStyle/>
        <a:p>
          <a:endParaRPr lang="en-US"/>
        </a:p>
      </dgm:t>
    </dgm:pt>
    <dgm:pt modelId="{D685009F-6207-42E7-89B5-E3A306B1A52C}" type="sibTrans" cxnId="{D6DD08DC-74AB-4710-AE1C-61A6E51CB1A9}">
      <dgm:prSet/>
      <dgm:spPr/>
      <dgm:t>
        <a:bodyPr/>
        <a:lstStyle/>
        <a:p>
          <a:endParaRPr lang="en-US"/>
        </a:p>
      </dgm:t>
    </dgm:pt>
    <dgm:pt modelId="{C29138E9-79CD-4943-84C9-89332094468B}">
      <dgm:prSet/>
      <dgm:spPr/>
      <dgm:t>
        <a:bodyPr/>
        <a:lstStyle/>
        <a:p>
          <a:pPr>
            <a:lnSpc>
              <a:spcPct val="100000"/>
            </a:lnSpc>
          </a:pPr>
          <a:r>
            <a:rPr lang="en-MT"/>
            <a:t>Provided by Microsoft</a:t>
          </a:r>
          <a:endParaRPr lang="en-US"/>
        </a:p>
      </dgm:t>
    </dgm:pt>
    <dgm:pt modelId="{63D9E7CC-0935-42BC-8A4F-1B16FB78326C}" type="parTrans" cxnId="{1B15873A-7878-43F8-83DD-623990A521E7}">
      <dgm:prSet/>
      <dgm:spPr/>
      <dgm:t>
        <a:bodyPr/>
        <a:lstStyle/>
        <a:p>
          <a:endParaRPr lang="en-US"/>
        </a:p>
      </dgm:t>
    </dgm:pt>
    <dgm:pt modelId="{31FE1B24-2FE2-4227-8060-416334A94632}" type="sibTrans" cxnId="{1B15873A-7878-43F8-83DD-623990A521E7}">
      <dgm:prSet/>
      <dgm:spPr/>
      <dgm:t>
        <a:bodyPr/>
        <a:lstStyle/>
        <a:p>
          <a:endParaRPr lang="en-US"/>
        </a:p>
      </dgm:t>
    </dgm:pt>
    <dgm:pt modelId="{0988CEF3-292F-4836-B9E4-271F34243971}">
      <dgm:prSet/>
      <dgm:spPr/>
      <dgm:t>
        <a:bodyPr/>
        <a:lstStyle/>
        <a:p>
          <a:pPr>
            <a:lnSpc>
              <a:spcPct val="100000"/>
            </a:lnSpc>
          </a:pPr>
          <a:r>
            <a:rPr lang="en-MT"/>
            <a:t>Template deployment to Azure</a:t>
          </a:r>
          <a:endParaRPr lang="en-US"/>
        </a:p>
      </dgm:t>
    </dgm:pt>
    <dgm:pt modelId="{AC2E7D53-8423-4436-9431-625E100AAF1D}" type="parTrans" cxnId="{4CFCCCC4-F903-4915-BA0D-705FE175C066}">
      <dgm:prSet/>
      <dgm:spPr/>
      <dgm:t>
        <a:bodyPr/>
        <a:lstStyle/>
        <a:p>
          <a:endParaRPr lang="en-US"/>
        </a:p>
      </dgm:t>
    </dgm:pt>
    <dgm:pt modelId="{BB575BB8-2FDA-4A35-A904-98AB3E475A67}" type="sibTrans" cxnId="{4CFCCCC4-F903-4915-BA0D-705FE175C066}">
      <dgm:prSet/>
      <dgm:spPr/>
      <dgm:t>
        <a:bodyPr/>
        <a:lstStyle/>
        <a:p>
          <a:endParaRPr lang="en-US"/>
        </a:p>
      </dgm:t>
    </dgm:pt>
    <dgm:pt modelId="{02DF6A4D-2B22-44AA-B9EC-54972DFC3215}" type="pres">
      <dgm:prSet presAssocID="{92C212D9-7E43-41D0-BD75-8D368C9C7D17}" presName="root" presStyleCnt="0">
        <dgm:presLayoutVars>
          <dgm:dir/>
          <dgm:resizeHandles val="exact"/>
        </dgm:presLayoutVars>
      </dgm:prSet>
      <dgm:spPr/>
    </dgm:pt>
    <dgm:pt modelId="{CE0262EC-99DE-4B95-B0BF-5127E0FED140}" type="pres">
      <dgm:prSet presAssocID="{A7B34278-79A8-446D-9D0E-1ACF969C1AB4}" presName="compNode" presStyleCnt="0"/>
      <dgm:spPr/>
    </dgm:pt>
    <dgm:pt modelId="{B2FF3D76-BA16-4753-81E6-092735DD6707}" type="pres">
      <dgm:prSet presAssocID="{A7B34278-79A8-446D-9D0E-1ACF969C1AB4}" presName="bgRect" presStyleLbl="bgShp" presStyleIdx="0" presStyleCnt="4"/>
      <dgm:spPr/>
    </dgm:pt>
    <dgm:pt modelId="{46155704-9BF6-48FA-B0E1-E2C1F85DD5AD}" type="pres">
      <dgm:prSet presAssocID="{A7B34278-79A8-446D-9D0E-1ACF969C1AB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5CD3097-C138-4A40-BFDD-E0E45D11881C}" type="pres">
      <dgm:prSet presAssocID="{A7B34278-79A8-446D-9D0E-1ACF969C1AB4}" presName="spaceRect" presStyleCnt="0"/>
      <dgm:spPr/>
    </dgm:pt>
    <dgm:pt modelId="{78DEE291-48E7-4D2F-AF91-3FFD76E53EC5}" type="pres">
      <dgm:prSet presAssocID="{A7B34278-79A8-446D-9D0E-1ACF969C1AB4}" presName="parTx" presStyleLbl="revTx" presStyleIdx="0" presStyleCnt="4">
        <dgm:presLayoutVars>
          <dgm:chMax val="0"/>
          <dgm:chPref val="0"/>
        </dgm:presLayoutVars>
      </dgm:prSet>
      <dgm:spPr/>
    </dgm:pt>
    <dgm:pt modelId="{03F06178-B2AA-4B1A-AB68-4A1E7089C5C5}" type="pres">
      <dgm:prSet presAssocID="{1C3E3025-E811-44EE-B389-C57C37B92C1C}" presName="sibTrans" presStyleCnt="0"/>
      <dgm:spPr/>
    </dgm:pt>
    <dgm:pt modelId="{F1C79655-62C9-409C-87D3-F8D985808023}" type="pres">
      <dgm:prSet presAssocID="{84813665-4375-4F08-8620-0CC3C650F4DE}" presName="compNode" presStyleCnt="0"/>
      <dgm:spPr/>
    </dgm:pt>
    <dgm:pt modelId="{F3875201-5DDD-4473-88A5-BB8746EBC443}" type="pres">
      <dgm:prSet presAssocID="{84813665-4375-4F08-8620-0CC3C650F4DE}" presName="bgRect" presStyleLbl="bgShp" presStyleIdx="1" presStyleCnt="4"/>
      <dgm:spPr/>
    </dgm:pt>
    <dgm:pt modelId="{7DF76311-58F2-40EB-A6B7-1FA29BBA00B3}" type="pres">
      <dgm:prSet presAssocID="{84813665-4375-4F08-8620-0CC3C650F4D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015D4BEC-F231-4CA7-B138-AF83DBF158E1}" type="pres">
      <dgm:prSet presAssocID="{84813665-4375-4F08-8620-0CC3C650F4DE}" presName="spaceRect" presStyleCnt="0"/>
      <dgm:spPr/>
    </dgm:pt>
    <dgm:pt modelId="{8C57F508-24CB-4B9D-8C0A-E26476B237BC}" type="pres">
      <dgm:prSet presAssocID="{84813665-4375-4F08-8620-0CC3C650F4DE}" presName="parTx" presStyleLbl="revTx" presStyleIdx="1" presStyleCnt="4">
        <dgm:presLayoutVars>
          <dgm:chMax val="0"/>
          <dgm:chPref val="0"/>
        </dgm:presLayoutVars>
      </dgm:prSet>
      <dgm:spPr/>
    </dgm:pt>
    <dgm:pt modelId="{60D61420-3882-43D1-A9CE-EB569047E2AF}" type="pres">
      <dgm:prSet presAssocID="{D685009F-6207-42E7-89B5-E3A306B1A52C}" presName="sibTrans" presStyleCnt="0"/>
      <dgm:spPr/>
    </dgm:pt>
    <dgm:pt modelId="{2C4AF85C-DD97-47B8-A70F-D7F8B94E5636}" type="pres">
      <dgm:prSet presAssocID="{C29138E9-79CD-4943-84C9-89332094468B}" presName="compNode" presStyleCnt="0"/>
      <dgm:spPr/>
    </dgm:pt>
    <dgm:pt modelId="{BF4912B6-ABE5-49AA-B637-0DF40F4C7FA8}" type="pres">
      <dgm:prSet presAssocID="{C29138E9-79CD-4943-84C9-89332094468B}" presName="bgRect" presStyleLbl="bgShp" presStyleIdx="2" presStyleCnt="4"/>
      <dgm:spPr/>
    </dgm:pt>
    <dgm:pt modelId="{6B351A74-A2C7-4B52-B13D-E5CF1142DCAF}" type="pres">
      <dgm:prSet presAssocID="{C29138E9-79CD-4943-84C9-89332094468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6B0E176-EC99-4ABD-8D80-873E3FFA41B2}" type="pres">
      <dgm:prSet presAssocID="{C29138E9-79CD-4943-84C9-89332094468B}" presName="spaceRect" presStyleCnt="0"/>
      <dgm:spPr/>
    </dgm:pt>
    <dgm:pt modelId="{95E8A1CA-71D0-44A5-A2CA-E7D7EE1FE33B}" type="pres">
      <dgm:prSet presAssocID="{C29138E9-79CD-4943-84C9-89332094468B}" presName="parTx" presStyleLbl="revTx" presStyleIdx="2" presStyleCnt="4">
        <dgm:presLayoutVars>
          <dgm:chMax val="0"/>
          <dgm:chPref val="0"/>
        </dgm:presLayoutVars>
      </dgm:prSet>
      <dgm:spPr/>
    </dgm:pt>
    <dgm:pt modelId="{E093D189-FDD1-4766-A07E-8E3354B949CE}" type="pres">
      <dgm:prSet presAssocID="{31FE1B24-2FE2-4227-8060-416334A94632}" presName="sibTrans" presStyleCnt="0"/>
      <dgm:spPr/>
    </dgm:pt>
    <dgm:pt modelId="{3B024FB5-E0A1-4AB4-B321-7075E87A87B0}" type="pres">
      <dgm:prSet presAssocID="{0988CEF3-292F-4836-B9E4-271F34243971}" presName="compNode" presStyleCnt="0"/>
      <dgm:spPr/>
    </dgm:pt>
    <dgm:pt modelId="{D1BFAF7D-BF40-4C78-BA1D-D9BC09648940}" type="pres">
      <dgm:prSet presAssocID="{0988CEF3-292F-4836-B9E4-271F34243971}" presName="bgRect" presStyleLbl="bgShp" presStyleIdx="3" presStyleCnt="4"/>
      <dgm:spPr/>
    </dgm:pt>
    <dgm:pt modelId="{428E4EAE-961E-4723-9B77-F7626E6ED8E4}" type="pres">
      <dgm:prSet presAssocID="{0988CEF3-292F-4836-B9E4-271F3424397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50DC3519-293B-4978-9D80-BCF427AF5A46}" type="pres">
      <dgm:prSet presAssocID="{0988CEF3-292F-4836-B9E4-271F34243971}" presName="spaceRect" presStyleCnt="0"/>
      <dgm:spPr/>
    </dgm:pt>
    <dgm:pt modelId="{B2D86CC6-B5FA-44C8-81C2-39C4F8C04600}" type="pres">
      <dgm:prSet presAssocID="{0988CEF3-292F-4836-B9E4-271F3424397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739430D-8A18-42D6-B83C-45720C6F0E23}" srcId="{92C212D9-7E43-41D0-BD75-8D368C9C7D17}" destId="{A7B34278-79A8-446D-9D0E-1ACF969C1AB4}" srcOrd="0" destOrd="0" parTransId="{B757B827-E97A-4BBA-89F9-0F71E787B74B}" sibTransId="{1C3E3025-E811-44EE-B389-C57C37B92C1C}"/>
    <dgm:cxn modelId="{1D095615-F653-4281-B25D-1678EE6379E3}" type="presOf" srcId="{84813665-4375-4F08-8620-0CC3C650F4DE}" destId="{8C57F508-24CB-4B9D-8C0A-E26476B237BC}" srcOrd="0" destOrd="0" presId="urn:microsoft.com/office/officeart/2018/2/layout/IconVerticalSolidList"/>
    <dgm:cxn modelId="{1B15873A-7878-43F8-83DD-623990A521E7}" srcId="{92C212D9-7E43-41D0-BD75-8D368C9C7D17}" destId="{C29138E9-79CD-4943-84C9-89332094468B}" srcOrd="2" destOrd="0" parTransId="{63D9E7CC-0935-42BC-8A4F-1B16FB78326C}" sibTransId="{31FE1B24-2FE2-4227-8060-416334A94632}"/>
    <dgm:cxn modelId="{D7FBBD44-5DA5-4B36-9531-87E2F913CF56}" type="presOf" srcId="{92C212D9-7E43-41D0-BD75-8D368C9C7D17}" destId="{02DF6A4D-2B22-44AA-B9EC-54972DFC3215}" srcOrd="0" destOrd="0" presId="urn:microsoft.com/office/officeart/2018/2/layout/IconVerticalSolidList"/>
    <dgm:cxn modelId="{0FA92C6D-4D51-49CA-9B8D-165F59C07B84}" type="presOf" srcId="{C29138E9-79CD-4943-84C9-89332094468B}" destId="{95E8A1CA-71D0-44A5-A2CA-E7D7EE1FE33B}" srcOrd="0" destOrd="0" presId="urn:microsoft.com/office/officeart/2018/2/layout/IconVerticalSolidList"/>
    <dgm:cxn modelId="{23FC51B9-151F-49F8-8033-E1F2F7DB7855}" type="presOf" srcId="{0988CEF3-292F-4836-B9E4-271F34243971}" destId="{B2D86CC6-B5FA-44C8-81C2-39C4F8C04600}" srcOrd="0" destOrd="0" presId="urn:microsoft.com/office/officeart/2018/2/layout/IconVerticalSolidList"/>
    <dgm:cxn modelId="{2605B2C4-4A82-49A2-B9D9-5396543070F5}" type="presOf" srcId="{A7B34278-79A8-446D-9D0E-1ACF969C1AB4}" destId="{78DEE291-48E7-4D2F-AF91-3FFD76E53EC5}" srcOrd="0" destOrd="0" presId="urn:microsoft.com/office/officeart/2018/2/layout/IconVerticalSolidList"/>
    <dgm:cxn modelId="{4CFCCCC4-F903-4915-BA0D-705FE175C066}" srcId="{92C212D9-7E43-41D0-BD75-8D368C9C7D17}" destId="{0988CEF3-292F-4836-B9E4-271F34243971}" srcOrd="3" destOrd="0" parTransId="{AC2E7D53-8423-4436-9431-625E100AAF1D}" sibTransId="{BB575BB8-2FDA-4A35-A904-98AB3E475A67}"/>
    <dgm:cxn modelId="{D6DD08DC-74AB-4710-AE1C-61A6E51CB1A9}" srcId="{92C212D9-7E43-41D0-BD75-8D368C9C7D17}" destId="{84813665-4375-4F08-8620-0CC3C650F4DE}" srcOrd="1" destOrd="0" parTransId="{DE1DC36A-4AF7-4499-851C-A8056C6D38E4}" sibTransId="{D685009F-6207-42E7-89B5-E3A306B1A52C}"/>
    <dgm:cxn modelId="{C985C83F-5F4E-424C-B0E6-1FA81E696730}" type="presParOf" srcId="{02DF6A4D-2B22-44AA-B9EC-54972DFC3215}" destId="{CE0262EC-99DE-4B95-B0BF-5127E0FED140}" srcOrd="0" destOrd="0" presId="urn:microsoft.com/office/officeart/2018/2/layout/IconVerticalSolidList"/>
    <dgm:cxn modelId="{BDDA96DE-3712-4EA4-A6DC-FAB776F5FE96}" type="presParOf" srcId="{CE0262EC-99DE-4B95-B0BF-5127E0FED140}" destId="{B2FF3D76-BA16-4753-81E6-092735DD6707}" srcOrd="0" destOrd="0" presId="urn:microsoft.com/office/officeart/2018/2/layout/IconVerticalSolidList"/>
    <dgm:cxn modelId="{9CBE388C-7FE1-4558-A6E1-0D0DBE7B17CB}" type="presParOf" srcId="{CE0262EC-99DE-4B95-B0BF-5127E0FED140}" destId="{46155704-9BF6-48FA-B0E1-E2C1F85DD5AD}" srcOrd="1" destOrd="0" presId="urn:microsoft.com/office/officeart/2018/2/layout/IconVerticalSolidList"/>
    <dgm:cxn modelId="{274C6409-C8E8-44B3-A1DE-303E15F3A72F}" type="presParOf" srcId="{CE0262EC-99DE-4B95-B0BF-5127E0FED140}" destId="{F5CD3097-C138-4A40-BFDD-E0E45D11881C}" srcOrd="2" destOrd="0" presId="urn:microsoft.com/office/officeart/2018/2/layout/IconVerticalSolidList"/>
    <dgm:cxn modelId="{FCBEB04F-C794-4132-ADDE-D850A73CE38C}" type="presParOf" srcId="{CE0262EC-99DE-4B95-B0BF-5127E0FED140}" destId="{78DEE291-48E7-4D2F-AF91-3FFD76E53EC5}" srcOrd="3" destOrd="0" presId="urn:microsoft.com/office/officeart/2018/2/layout/IconVerticalSolidList"/>
    <dgm:cxn modelId="{13C3F247-FB9A-4C9B-8119-1817C4850CBE}" type="presParOf" srcId="{02DF6A4D-2B22-44AA-B9EC-54972DFC3215}" destId="{03F06178-B2AA-4B1A-AB68-4A1E7089C5C5}" srcOrd="1" destOrd="0" presId="urn:microsoft.com/office/officeart/2018/2/layout/IconVerticalSolidList"/>
    <dgm:cxn modelId="{F5556A43-889A-45C0-9625-63C41475D550}" type="presParOf" srcId="{02DF6A4D-2B22-44AA-B9EC-54972DFC3215}" destId="{F1C79655-62C9-409C-87D3-F8D985808023}" srcOrd="2" destOrd="0" presId="urn:microsoft.com/office/officeart/2018/2/layout/IconVerticalSolidList"/>
    <dgm:cxn modelId="{F3D895B8-64A3-4A5D-A52E-804E230A2D0E}" type="presParOf" srcId="{F1C79655-62C9-409C-87D3-F8D985808023}" destId="{F3875201-5DDD-4473-88A5-BB8746EBC443}" srcOrd="0" destOrd="0" presId="urn:microsoft.com/office/officeart/2018/2/layout/IconVerticalSolidList"/>
    <dgm:cxn modelId="{CA0EAF31-5709-4E25-A602-877B6A5CA1DC}" type="presParOf" srcId="{F1C79655-62C9-409C-87D3-F8D985808023}" destId="{7DF76311-58F2-40EB-A6B7-1FA29BBA00B3}" srcOrd="1" destOrd="0" presId="urn:microsoft.com/office/officeart/2018/2/layout/IconVerticalSolidList"/>
    <dgm:cxn modelId="{AD6C8633-C7B4-4610-ACA1-749B8AF9214A}" type="presParOf" srcId="{F1C79655-62C9-409C-87D3-F8D985808023}" destId="{015D4BEC-F231-4CA7-B138-AF83DBF158E1}" srcOrd="2" destOrd="0" presId="urn:microsoft.com/office/officeart/2018/2/layout/IconVerticalSolidList"/>
    <dgm:cxn modelId="{DC5699CA-45DF-4868-B5A6-0311823745B0}" type="presParOf" srcId="{F1C79655-62C9-409C-87D3-F8D985808023}" destId="{8C57F508-24CB-4B9D-8C0A-E26476B237BC}" srcOrd="3" destOrd="0" presId="urn:microsoft.com/office/officeart/2018/2/layout/IconVerticalSolidList"/>
    <dgm:cxn modelId="{C7BD9831-2FAE-49C2-AC71-CCAA162C9B18}" type="presParOf" srcId="{02DF6A4D-2B22-44AA-B9EC-54972DFC3215}" destId="{60D61420-3882-43D1-A9CE-EB569047E2AF}" srcOrd="3" destOrd="0" presId="urn:microsoft.com/office/officeart/2018/2/layout/IconVerticalSolidList"/>
    <dgm:cxn modelId="{9135EA31-7A64-4FEB-A23F-7D3FA28DCAA6}" type="presParOf" srcId="{02DF6A4D-2B22-44AA-B9EC-54972DFC3215}" destId="{2C4AF85C-DD97-47B8-A70F-D7F8B94E5636}" srcOrd="4" destOrd="0" presId="urn:microsoft.com/office/officeart/2018/2/layout/IconVerticalSolidList"/>
    <dgm:cxn modelId="{C3561B0A-E584-45E9-BF36-EFC27ED9B48F}" type="presParOf" srcId="{2C4AF85C-DD97-47B8-A70F-D7F8B94E5636}" destId="{BF4912B6-ABE5-49AA-B637-0DF40F4C7FA8}" srcOrd="0" destOrd="0" presId="urn:microsoft.com/office/officeart/2018/2/layout/IconVerticalSolidList"/>
    <dgm:cxn modelId="{102AD6B8-8511-462A-8C74-B5B4C0AECE09}" type="presParOf" srcId="{2C4AF85C-DD97-47B8-A70F-D7F8B94E5636}" destId="{6B351A74-A2C7-4B52-B13D-E5CF1142DCAF}" srcOrd="1" destOrd="0" presId="urn:microsoft.com/office/officeart/2018/2/layout/IconVerticalSolidList"/>
    <dgm:cxn modelId="{08FCBB8D-ADD3-4B6D-AE47-B46F05E217C5}" type="presParOf" srcId="{2C4AF85C-DD97-47B8-A70F-D7F8B94E5636}" destId="{16B0E176-EC99-4ABD-8D80-873E3FFA41B2}" srcOrd="2" destOrd="0" presId="urn:microsoft.com/office/officeart/2018/2/layout/IconVerticalSolidList"/>
    <dgm:cxn modelId="{260A243D-1FD5-426E-AE5C-66C96E146C6B}" type="presParOf" srcId="{2C4AF85C-DD97-47B8-A70F-D7F8B94E5636}" destId="{95E8A1CA-71D0-44A5-A2CA-E7D7EE1FE33B}" srcOrd="3" destOrd="0" presId="urn:microsoft.com/office/officeart/2018/2/layout/IconVerticalSolidList"/>
    <dgm:cxn modelId="{EB08ADAB-FEA1-4C87-B30E-36778088F8EB}" type="presParOf" srcId="{02DF6A4D-2B22-44AA-B9EC-54972DFC3215}" destId="{E093D189-FDD1-4766-A07E-8E3354B949CE}" srcOrd="5" destOrd="0" presId="urn:microsoft.com/office/officeart/2018/2/layout/IconVerticalSolidList"/>
    <dgm:cxn modelId="{D32637FE-B369-4CBF-B8D7-C6FD23A65283}" type="presParOf" srcId="{02DF6A4D-2B22-44AA-B9EC-54972DFC3215}" destId="{3B024FB5-E0A1-4AB4-B321-7075E87A87B0}" srcOrd="6" destOrd="0" presId="urn:microsoft.com/office/officeart/2018/2/layout/IconVerticalSolidList"/>
    <dgm:cxn modelId="{1A89EE61-F15E-43E7-8277-75D6127E6325}" type="presParOf" srcId="{3B024FB5-E0A1-4AB4-B321-7075E87A87B0}" destId="{D1BFAF7D-BF40-4C78-BA1D-D9BC09648940}" srcOrd="0" destOrd="0" presId="urn:microsoft.com/office/officeart/2018/2/layout/IconVerticalSolidList"/>
    <dgm:cxn modelId="{F9645F87-3209-448B-AC2B-3DA77DD19AFB}" type="presParOf" srcId="{3B024FB5-E0A1-4AB4-B321-7075E87A87B0}" destId="{428E4EAE-961E-4723-9B77-F7626E6ED8E4}" srcOrd="1" destOrd="0" presId="urn:microsoft.com/office/officeart/2018/2/layout/IconVerticalSolidList"/>
    <dgm:cxn modelId="{BCE54D55-8C1B-4F95-A322-25C844F751BF}" type="presParOf" srcId="{3B024FB5-E0A1-4AB4-B321-7075E87A87B0}" destId="{50DC3519-293B-4978-9D80-BCF427AF5A46}" srcOrd="2" destOrd="0" presId="urn:microsoft.com/office/officeart/2018/2/layout/IconVerticalSolidList"/>
    <dgm:cxn modelId="{E8CA0C39-840D-403F-BB33-61766BD42203}" type="presParOf" srcId="{3B024FB5-E0A1-4AB4-B321-7075E87A87B0}" destId="{B2D86CC6-B5FA-44C8-81C2-39C4F8C0460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9D27B-7C8D-43B6-8EDC-AB20C855F786}">
      <dsp:nvSpPr>
        <dsp:cNvPr id="0" name=""/>
        <dsp:cNvSpPr/>
      </dsp:nvSpPr>
      <dsp:spPr>
        <a:xfrm>
          <a:off x="0" y="2123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What’s Power BI</a:t>
          </a:r>
          <a:endParaRPr lang="en-GB" sz="4400" kern="1200"/>
        </a:p>
      </dsp:txBody>
      <dsp:txXfrm>
        <a:off x="55287" y="76520"/>
        <a:ext cx="11318942" cy="1021986"/>
      </dsp:txXfrm>
    </dsp:sp>
    <dsp:sp modelId="{CCE8F66E-C1F5-4FAC-A2A5-DF250A391F7E}">
      <dsp:nvSpPr>
        <dsp:cNvPr id="0" name=""/>
        <dsp:cNvSpPr/>
      </dsp:nvSpPr>
      <dsp:spPr>
        <a:xfrm>
          <a:off x="0" y="128051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What’s a Self-Service BI</a:t>
          </a:r>
          <a:endParaRPr lang="en-GB" sz="4400" kern="1200"/>
        </a:p>
      </dsp:txBody>
      <dsp:txXfrm>
        <a:off x="55287" y="1335800"/>
        <a:ext cx="11318942" cy="1021986"/>
      </dsp:txXfrm>
    </dsp:sp>
    <dsp:sp modelId="{B8EA0617-E2B6-42AE-9BC8-165931BD834C}">
      <dsp:nvSpPr>
        <dsp:cNvPr id="0" name=""/>
        <dsp:cNvSpPr/>
      </dsp:nvSpPr>
      <dsp:spPr>
        <a:xfrm>
          <a:off x="0" y="253979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Power BI: The Basics</a:t>
          </a:r>
          <a:endParaRPr lang="en-GB" sz="4400" kern="1200"/>
        </a:p>
      </dsp:txBody>
      <dsp:txXfrm>
        <a:off x="55287" y="2595080"/>
        <a:ext cx="11318942" cy="1021986"/>
      </dsp:txXfrm>
    </dsp:sp>
    <dsp:sp modelId="{8B51F714-A4AC-4E31-B608-2D0EC71F1816}">
      <dsp:nvSpPr>
        <dsp:cNvPr id="0" name=""/>
        <dsp:cNvSpPr/>
      </dsp:nvSpPr>
      <dsp:spPr>
        <a:xfrm>
          <a:off x="0" y="379907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Transforming Data</a:t>
          </a:r>
          <a:endParaRPr lang="en-GB" sz="4400" kern="1200"/>
        </a:p>
      </dsp:txBody>
      <dsp:txXfrm>
        <a:off x="55287" y="3854360"/>
        <a:ext cx="11318942" cy="10219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965D6D-2093-4AAC-A111-5793F19C3157}">
      <dsp:nvSpPr>
        <dsp:cNvPr id="0" name=""/>
        <dsp:cNvSpPr/>
      </dsp:nvSpPr>
      <dsp:spPr>
        <a:xfrm rot="5400000">
          <a:off x="7391734" y="-3179591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https://www.facebook.com/MMDPUG</a:t>
          </a:r>
          <a:endParaRPr lang="en-GB" sz="2200" kern="1200" dirty="0"/>
        </a:p>
      </dsp:txBody>
      <dsp:txXfrm rot="-5400000">
        <a:off x="4114800" y="134508"/>
        <a:ext cx="7278035" cy="687000"/>
      </dsp:txXfrm>
    </dsp:sp>
    <dsp:sp modelId="{AF95CD09-1CE3-441C-B153-D75B149CC143}">
      <dsp:nvSpPr>
        <dsp:cNvPr id="0" name=""/>
        <dsp:cNvSpPr/>
      </dsp:nvSpPr>
      <dsp:spPr>
        <a:xfrm>
          <a:off x="0" y="2176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Facebook Page</a:t>
          </a:r>
          <a:endParaRPr lang="en-GB" sz="4000" kern="1200" dirty="0"/>
        </a:p>
      </dsp:txBody>
      <dsp:txXfrm>
        <a:off x="46456" y="48632"/>
        <a:ext cx="4021888" cy="858750"/>
      </dsp:txXfrm>
    </dsp:sp>
    <dsp:sp modelId="{4782712C-FCB1-444A-94F1-BFEA69ADB643}">
      <dsp:nvSpPr>
        <dsp:cNvPr id="0" name=""/>
        <dsp:cNvSpPr/>
      </dsp:nvSpPr>
      <dsp:spPr>
        <a:xfrm rot="5400000">
          <a:off x="7391734" y="-2180345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https://www.facebook.com/groups/226831404556885</a:t>
          </a:r>
          <a:endParaRPr lang="en-GB" sz="2200" kern="1200" dirty="0"/>
        </a:p>
      </dsp:txBody>
      <dsp:txXfrm rot="-5400000">
        <a:off x="4114800" y="1133754"/>
        <a:ext cx="7278035" cy="687000"/>
      </dsp:txXfrm>
    </dsp:sp>
    <dsp:sp modelId="{830BDAE7-9F80-4C28-98E4-A5F43733C4FD}">
      <dsp:nvSpPr>
        <dsp:cNvPr id="0" name=""/>
        <dsp:cNvSpPr/>
      </dsp:nvSpPr>
      <dsp:spPr>
        <a:xfrm>
          <a:off x="0" y="1001422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Facebook Group</a:t>
          </a:r>
          <a:endParaRPr lang="en-GB" sz="4000" kern="1200" dirty="0"/>
        </a:p>
      </dsp:txBody>
      <dsp:txXfrm>
        <a:off x="46456" y="1047878"/>
        <a:ext cx="4021888" cy="858750"/>
      </dsp:txXfrm>
    </dsp:sp>
    <dsp:sp modelId="{D11CEB76-C5DA-4CC9-8525-39515F8EFD5A}">
      <dsp:nvSpPr>
        <dsp:cNvPr id="0" name=""/>
        <dsp:cNvSpPr/>
      </dsp:nvSpPr>
      <dsp:spPr>
        <a:xfrm rot="5400000">
          <a:off x="7391734" y="-1181100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https://www.meetup.com/MMDPUG/</a:t>
          </a:r>
          <a:endParaRPr lang="en-GB" sz="2200" kern="1200" dirty="0"/>
        </a:p>
      </dsp:txBody>
      <dsp:txXfrm rot="-5400000">
        <a:off x="4114800" y="2132999"/>
        <a:ext cx="7278035" cy="687000"/>
      </dsp:txXfrm>
    </dsp:sp>
    <dsp:sp modelId="{7DDB970F-46C5-4B14-B6BC-BA4B5A890732}">
      <dsp:nvSpPr>
        <dsp:cNvPr id="0" name=""/>
        <dsp:cNvSpPr/>
      </dsp:nvSpPr>
      <dsp:spPr>
        <a:xfrm>
          <a:off x="0" y="2000668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/>
            <a:t>Meetup</a:t>
          </a:r>
          <a:endParaRPr lang="en-GB" sz="4000" kern="1200"/>
        </a:p>
      </dsp:txBody>
      <dsp:txXfrm>
        <a:off x="46456" y="2047124"/>
        <a:ext cx="4021888" cy="858750"/>
      </dsp:txXfrm>
    </dsp:sp>
    <dsp:sp modelId="{4C2AC34F-BD30-4802-B34A-61D573AABDC3}">
      <dsp:nvSpPr>
        <dsp:cNvPr id="0" name=""/>
        <dsp:cNvSpPr/>
      </dsp:nvSpPr>
      <dsp:spPr>
        <a:xfrm rot="5400000">
          <a:off x="7391734" y="-181854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/>
            <a:t>https://chat.whatsapp.com/F0KEGkVPFPaIjpMDvn41t9</a:t>
          </a:r>
        </a:p>
      </dsp:txBody>
      <dsp:txXfrm rot="-5400000">
        <a:off x="4114800" y="3132245"/>
        <a:ext cx="7278035" cy="687000"/>
      </dsp:txXfrm>
    </dsp:sp>
    <dsp:sp modelId="{C4751E21-61A7-48D7-93BE-F730E671CEA3}">
      <dsp:nvSpPr>
        <dsp:cNvPr id="0" name=""/>
        <dsp:cNvSpPr/>
      </dsp:nvSpPr>
      <dsp:spPr>
        <a:xfrm>
          <a:off x="0" y="2999914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WhatsApp</a:t>
          </a:r>
          <a:endParaRPr lang="en-GB" sz="4000" kern="1200" dirty="0"/>
        </a:p>
      </dsp:txBody>
      <dsp:txXfrm>
        <a:off x="46456" y="3046370"/>
        <a:ext cx="4021888" cy="858750"/>
      </dsp:txXfrm>
    </dsp:sp>
    <dsp:sp modelId="{1AF68F81-16F0-45C2-A7A3-A712A6ADDAA2}">
      <dsp:nvSpPr>
        <dsp:cNvPr id="0" name=""/>
        <dsp:cNvSpPr/>
      </dsp:nvSpPr>
      <dsp:spPr>
        <a:xfrm rot="5400000">
          <a:off x="7391734" y="817391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http://twitter.com/Dennes</a:t>
          </a:r>
          <a:endParaRPr lang="en-GB" sz="2200" kern="1200" dirty="0"/>
        </a:p>
      </dsp:txBody>
      <dsp:txXfrm rot="-5400000">
        <a:off x="4114800" y="4131491"/>
        <a:ext cx="7278035" cy="687000"/>
      </dsp:txXfrm>
    </dsp:sp>
    <dsp:sp modelId="{0D3C8923-3C22-4206-BCD2-C5EFFFD49D85}">
      <dsp:nvSpPr>
        <dsp:cNvPr id="0" name=""/>
        <dsp:cNvSpPr/>
      </dsp:nvSpPr>
      <dsp:spPr>
        <a:xfrm>
          <a:off x="0" y="3999160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Twitter</a:t>
          </a:r>
          <a:endParaRPr lang="en-GB" sz="4000" kern="1200" dirty="0"/>
        </a:p>
      </dsp:txBody>
      <dsp:txXfrm>
        <a:off x="46456" y="4045616"/>
        <a:ext cx="4021888" cy="8587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9BA80-37B1-4E4D-9181-F324AAFDBB4F}">
      <dsp:nvSpPr>
        <dsp:cNvPr id="0" name=""/>
        <dsp:cNvSpPr/>
      </dsp:nvSpPr>
      <dsp:spPr>
        <a:xfrm>
          <a:off x="0" y="102593"/>
          <a:ext cx="11429516" cy="540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100" kern="1200" dirty="0"/>
            <a:t>Machine Learning vs LLM</a:t>
          </a:r>
          <a:endParaRPr lang="en-US" sz="2100" kern="1200" dirty="0"/>
        </a:p>
      </dsp:txBody>
      <dsp:txXfrm>
        <a:off x="26387" y="128980"/>
        <a:ext cx="11376742" cy="487766"/>
      </dsp:txXfrm>
    </dsp:sp>
    <dsp:sp modelId="{40470848-94D7-4B02-ACDA-85E7CCF36F5A}">
      <dsp:nvSpPr>
        <dsp:cNvPr id="0" name=""/>
        <dsp:cNvSpPr/>
      </dsp:nvSpPr>
      <dsp:spPr>
        <a:xfrm>
          <a:off x="0" y="703613"/>
          <a:ext cx="11429516" cy="540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100" kern="1200" dirty="0"/>
            <a:t>Semantic Kernel on notebooks</a:t>
          </a:r>
          <a:endParaRPr lang="en-US" sz="2100" kern="1200" dirty="0"/>
        </a:p>
      </dsp:txBody>
      <dsp:txXfrm>
        <a:off x="26387" y="730000"/>
        <a:ext cx="11376742" cy="487766"/>
      </dsp:txXfrm>
    </dsp:sp>
    <dsp:sp modelId="{473776AE-62C2-4B21-8B09-452BEFFF1ACA}">
      <dsp:nvSpPr>
        <dsp:cNvPr id="0" name=""/>
        <dsp:cNvSpPr/>
      </dsp:nvSpPr>
      <dsp:spPr>
        <a:xfrm>
          <a:off x="0" y="1304633"/>
          <a:ext cx="11429516" cy="540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100" kern="1200" dirty="0"/>
            <a:t>Chat with Your Data Methods</a:t>
          </a:r>
          <a:endParaRPr lang="en-US" sz="2100" kern="1200" dirty="0"/>
        </a:p>
      </dsp:txBody>
      <dsp:txXfrm>
        <a:off x="26387" y="1331020"/>
        <a:ext cx="11376742" cy="487766"/>
      </dsp:txXfrm>
    </dsp:sp>
    <dsp:sp modelId="{AD39910C-3D94-4BE9-A144-28A029310449}">
      <dsp:nvSpPr>
        <dsp:cNvPr id="0" name=""/>
        <dsp:cNvSpPr/>
      </dsp:nvSpPr>
      <dsp:spPr>
        <a:xfrm>
          <a:off x="0" y="1905653"/>
          <a:ext cx="11429516" cy="540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100" kern="1200" dirty="0"/>
            <a:t>Vector Index</a:t>
          </a:r>
          <a:endParaRPr lang="en-US" sz="2100" kern="1200" dirty="0"/>
        </a:p>
      </dsp:txBody>
      <dsp:txXfrm>
        <a:off x="26387" y="1932040"/>
        <a:ext cx="11376742" cy="487766"/>
      </dsp:txXfrm>
    </dsp:sp>
    <dsp:sp modelId="{970D42D8-6EA4-484C-9AEA-78EA1772DF9F}">
      <dsp:nvSpPr>
        <dsp:cNvPr id="0" name=""/>
        <dsp:cNvSpPr/>
      </dsp:nvSpPr>
      <dsp:spPr>
        <a:xfrm>
          <a:off x="0" y="2506673"/>
          <a:ext cx="11429516" cy="540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100" kern="1200" dirty="0"/>
            <a:t>Architecture for Relational Access</a:t>
          </a:r>
          <a:endParaRPr lang="en-US" sz="2100" kern="1200" dirty="0"/>
        </a:p>
      </dsp:txBody>
      <dsp:txXfrm>
        <a:off x="26387" y="2533060"/>
        <a:ext cx="11376742" cy="487766"/>
      </dsp:txXfrm>
    </dsp:sp>
    <dsp:sp modelId="{4CD93042-3394-43D0-B4DC-295CB9440CB1}">
      <dsp:nvSpPr>
        <dsp:cNvPr id="0" name=""/>
        <dsp:cNvSpPr/>
      </dsp:nvSpPr>
      <dsp:spPr>
        <a:xfrm>
          <a:off x="0" y="3107693"/>
          <a:ext cx="11429516" cy="540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100" kern="1200"/>
            <a:t>More About OpenAI</a:t>
          </a:r>
          <a:endParaRPr lang="en-US" sz="2100" kern="1200"/>
        </a:p>
      </dsp:txBody>
      <dsp:txXfrm>
        <a:off x="26387" y="3134080"/>
        <a:ext cx="11376742" cy="487766"/>
      </dsp:txXfrm>
    </dsp:sp>
    <dsp:sp modelId="{299B379D-03F8-4EFB-8DE2-176094778AC5}">
      <dsp:nvSpPr>
        <dsp:cNvPr id="0" name=""/>
        <dsp:cNvSpPr/>
      </dsp:nvSpPr>
      <dsp:spPr>
        <a:xfrm>
          <a:off x="0" y="3708713"/>
          <a:ext cx="11429516" cy="540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100" kern="1200"/>
            <a:t>Chat Solution Accelerator</a:t>
          </a:r>
          <a:endParaRPr lang="en-US" sz="2100" kern="1200"/>
        </a:p>
      </dsp:txBody>
      <dsp:txXfrm>
        <a:off x="26387" y="3735100"/>
        <a:ext cx="11376742" cy="487766"/>
      </dsp:txXfrm>
    </dsp:sp>
    <dsp:sp modelId="{12D4473E-2864-47CC-83B2-CC56F095C5BA}">
      <dsp:nvSpPr>
        <dsp:cNvPr id="0" name=""/>
        <dsp:cNvSpPr/>
      </dsp:nvSpPr>
      <dsp:spPr>
        <a:xfrm>
          <a:off x="0" y="4309733"/>
          <a:ext cx="11429516" cy="540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100" kern="1200" dirty="0"/>
            <a:t>Custom Architecture</a:t>
          </a:r>
          <a:endParaRPr lang="en-US" sz="2100" kern="1200" dirty="0"/>
        </a:p>
      </dsp:txBody>
      <dsp:txXfrm>
        <a:off x="26387" y="4336120"/>
        <a:ext cx="11376742" cy="4877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8E3244-055E-493C-B62A-9306ED4FF013}">
      <dsp:nvSpPr>
        <dsp:cNvPr id="0" name=""/>
        <dsp:cNvSpPr/>
      </dsp:nvSpPr>
      <dsp:spPr>
        <a:xfrm>
          <a:off x="0" y="3869"/>
          <a:ext cx="11429516" cy="8241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726F3D-AF76-485C-916E-E9ABC1E53E2F}">
      <dsp:nvSpPr>
        <dsp:cNvPr id="0" name=""/>
        <dsp:cNvSpPr/>
      </dsp:nvSpPr>
      <dsp:spPr>
        <a:xfrm>
          <a:off x="249316" y="189311"/>
          <a:ext cx="453303" cy="4533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AF50E-9A67-4734-8893-DEDC263CC090}">
      <dsp:nvSpPr>
        <dsp:cNvPr id="0" name=""/>
        <dsp:cNvSpPr/>
      </dsp:nvSpPr>
      <dsp:spPr>
        <a:xfrm>
          <a:off x="951937" y="3869"/>
          <a:ext cx="10477578" cy="824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227" tIns="87227" rIns="87227" bIns="8722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1900" kern="1200"/>
            <a:t>Coding Library</a:t>
          </a:r>
          <a:endParaRPr lang="en-US" sz="1900" kern="1200"/>
        </a:p>
      </dsp:txBody>
      <dsp:txXfrm>
        <a:off x="951937" y="3869"/>
        <a:ext cx="10477578" cy="824188"/>
      </dsp:txXfrm>
    </dsp:sp>
    <dsp:sp modelId="{495038DF-C61A-4BA6-BC5D-E838235CE3DC}">
      <dsp:nvSpPr>
        <dsp:cNvPr id="0" name=""/>
        <dsp:cNvSpPr/>
      </dsp:nvSpPr>
      <dsp:spPr>
        <a:xfrm>
          <a:off x="0" y="1034104"/>
          <a:ext cx="11429516" cy="8241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D2A660-FA4D-482C-AA44-4EA7A03BA0A2}">
      <dsp:nvSpPr>
        <dsp:cNvPr id="0" name=""/>
        <dsp:cNvSpPr/>
      </dsp:nvSpPr>
      <dsp:spPr>
        <a:xfrm>
          <a:off x="249316" y="1219546"/>
          <a:ext cx="453303" cy="4533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F97A2-027E-45D8-A1D4-C8B0E11F6E86}">
      <dsp:nvSpPr>
        <dsp:cNvPr id="0" name=""/>
        <dsp:cNvSpPr/>
      </dsp:nvSpPr>
      <dsp:spPr>
        <a:xfrm>
          <a:off x="951937" y="1034104"/>
          <a:ext cx="10477578" cy="824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227" tIns="87227" rIns="87227" bIns="8722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1900" kern="1200"/>
            <a:t>It can be used in notebooks</a:t>
          </a:r>
          <a:endParaRPr lang="en-US" sz="1900" kern="1200"/>
        </a:p>
      </dsp:txBody>
      <dsp:txXfrm>
        <a:off x="951937" y="1034104"/>
        <a:ext cx="10477578" cy="824188"/>
      </dsp:txXfrm>
    </dsp:sp>
    <dsp:sp modelId="{58D6589C-BEA5-44E1-AE1A-11CDDA058EDC}">
      <dsp:nvSpPr>
        <dsp:cNvPr id="0" name=""/>
        <dsp:cNvSpPr/>
      </dsp:nvSpPr>
      <dsp:spPr>
        <a:xfrm>
          <a:off x="0" y="2064339"/>
          <a:ext cx="11429516" cy="8241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CE317A-4D62-44F9-8243-DB9B5487459B}">
      <dsp:nvSpPr>
        <dsp:cNvPr id="0" name=""/>
        <dsp:cNvSpPr/>
      </dsp:nvSpPr>
      <dsp:spPr>
        <a:xfrm>
          <a:off x="249316" y="2249781"/>
          <a:ext cx="453303" cy="4533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88B6A-8A4E-45FC-BB2B-D1F52ED4D38C}">
      <dsp:nvSpPr>
        <dsp:cNvPr id="0" name=""/>
        <dsp:cNvSpPr/>
      </dsp:nvSpPr>
      <dsp:spPr>
        <a:xfrm>
          <a:off x="951937" y="2064339"/>
          <a:ext cx="10477578" cy="824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227" tIns="87227" rIns="87227" bIns="8722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1900" kern="1200"/>
            <a:t>It connects to Open AI Service</a:t>
          </a:r>
          <a:endParaRPr lang="en-US" sz="1900" kern="1200"/>
        </a:p>
      </dsp:txBody>
      <dsp:txXfrm>
        <a:off x="951937" y="2064339"/>
        <a:ext cx="10477578" cy="824188"/>
      </dsp:txXfrm>
    </dsp:sp>
    <dsp:sp modelId="{2052084B-BC42-4845-A031-526EE600150D}">
      <dsp:nvSpPr>
        <dsp:cNvPr id="0" name=""/>
        <dsp:cNvSpPr/>
      </dsp:nvSpPr>
      <dsp:spPr>
        <a:xfrm>
          <a:off x="0" y="3094574"/>
          <a:ext cx="11429516" cy="8241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9C8458-8890-41B3-9881-46F5A0911902}">
      <dsp:nvSpPr>
        <dsp:cNvPr id="0" name=""/>
        <dsp:cNvSpPr/>
      </dsp:nvSpPr>
      <dsp:spPr>
        <a:xfrm>
          <a:off x="249316" y="3280016"/>
          <a:ext cx="453303" cy="4533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123EED-8D4C-4F10-88B7-126652D5C9D6}">
      <dsp:nvSpPr>
        <dsp:cNvPr id="0" name=""/>
        <dsp:cNvSpPr/>
      </dsp:nvSpPr>
      <dsp:spPr>
        <a:xfrm>
          <a:off x="951937" y="3094574"/>
          <a:ext cx="10477578" cy="824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227" tIns="87227" rIns="87227" bIns="8722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</a:t>
          </a:r>
          <a:r>
            <a:rPr lang="en-MT" sz="1900" kern="1200"/>
            <a:t>t uses the concept of Skills</a:t>
          </a:r>
          <a:endParaRPr lang="en-US" sz="1900" kern="1200"/>
        </a:p>
      </dsp:txBody>
      <dsp:txXfrm>
        <a:off x="951937" y="3094574"/>
        <a:ext cx="10477578" cy="824188"/>
      </dsp:txXfrm>
    </dsp:sp>
    <dsp:sp modelId="{E89E630B-C531-4AF1-95F5-AF2FDC9FF902}">
      <dsp:nvSpPr>
        <dsp:cNvPr id="0" name=""/>
        <dsp:cNvSpPr/>
      </dsp:nvSpPr>
      <dsp:spPr>
        <a:xfrm>
          <a:off x="0" y="4124809"/>
          <a:ext cx="11429516" cy="8241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73565B-2730-4B13-893E-582A39CBD21A}">
      <dsp:nvSpPr>
        <dsp:cNvPr id="0" name=""/>
        <dsp:cNvSpPr/>
      </dsp:nvSpPr>
      <dsp:spPr>
        <a:xfrm>
          <a:off x="249316" y="4310251"/>
          <a:ext cx="453303" cy="4533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6D3367-7C1B-4347-9F58-9A02FD503DE0}">
      <dsp:nvSpPr>
        <dsp:cNvPr id="0" name=""/>
        <dsp:cNvSpPr/>
      </dsp:nvSpPr>
      <dsp:spPr>
        <a:xfrm>
          <a:off x="951937" y="4124809"/>
          <a:ext cx="10477578" cy="824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227" tIns="87227" rIns="87227" bIns="8722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1900" kern="1200"/>
            <a:t>The skills are System Prompts</a:t>
          </a:r>
          <a:endParaRPr lang="en-US" sz="1900" kern="1200"/>
        </a:p>
      </dsp:txBody>
      <dsp:txXfrm>
        <a:off x="951937" y="4124809"/>
        <a:ext cx="10477578" cy="8241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6161C2-001E-4833-8ADD-A7C3B6ABDB4A}">
      <dsp:nvSpPr>
        <dsp:cNvPr id="0" name=""/>
        <dsp:cNvSpPr/>
      </dsp:nvSpPr>
      <dsp:spPr>
        <a:xfrm>
          <a:off x="0" y="604"/>
          <a:ext cx="11429516" cy="14147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F6B3981D-FE15-4BA7-9341-8A2BC9A2C0E8}">
      <dsp:nvSpPr>
        <dsp:cNvPr id="0" name=""/>
        <dsp:cNvSpPr/>
      </dsp:nvSpPr>
      <dsp:spPr>
        <a:xfrm>
          <a:off x="427964" y="318925"/>
          <a:ext cx="778117" cy="7781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488947-6CA1-48F2-A3B2-3B9C1B567556}">
      <dsp:nvSpPr>
        <dsp:cNvPr id="0" name=""/>
        <dsp:cNvSpPr/>
      </dsp:nvSpPr>
      <dsp:spPr>
        <a:xfrm>
          <a:off x="1634047" y="604"/>
          <a:ext cx="9795468" cy="1414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729" tIns="149729" rIns="149729" bIns="14972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500" kern="1200"/>
            <a:t>LLM Model has a token limit by call</a:t>
          </a:r>
          <a:endParaRPr lang="en-US" sz="2500" kern="1200"/>
        </a:p>
      </dsp:txBody>
      <dsp:txXfrm>
        <a:off x="1634047" y="604"/>
        <a:ext cx="9795468" cy="1414759"/>
      </dsp:txXfrm>
    </dsp:sp>
    <dsp:sp modelId="{9BAD6C3B-4778-44CE-A7EB-80581DE02F96}">
      <dsp:nvSpPr>
        <dsp:cNvPr id="0" name=""/>
        <dsp:cNvSpPr/>
      </dsp:nvSpPr>
      <dsp:spPr>
        <a:xfrm>
          <a:off x="0" y="1769053"/>
          <a:ext cx="11429516" cy="14147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D64F221B-4C2D-452B-8572-5C4ED4B19AC1}">
      <dsp:nvSpPr>
        <dsp:cNvPr id="0" name=""/>
        <dsp:cNvSpPr/>
      </dsp:nvSpPr>
      <dsp:spPr>
        <a:xfrm>
          <a:off x="427964" y="2087374"/>
          <a:ext cx="778117" cy="7781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6A4740-5A0A-401F-B547-FDC9556EC790}">
      <dsp:nvSpPr>
        <dsp:cNvPr id="0" name=""/>
        <dsp:cNvSpPr/>
      </dsp:nvSpPr>
      <dsp:spPr>
        <a:xfrm>
          <a:off x="1634047" y="1769053"/>
          <a:ext cx="9795468" cy="1414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729" tIns="149729" rIns="149729" bIns="14972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500" kern="1200"/>
            <a:t>It’s impossible to search all your data for answers</a:t>
          </a:r>
          <a:endParaRPr lang="en-US" sz="2500" kern="1200"/>
        </a:p>
      </dsp:txBody>
      <dsp:txXfrm>
        <a:off x="1634047" y="1769053"/>
        <a:ext cx="9795468" cy="1414759"/>
      </dsp:txXfrm>
    </dsp:sp>
    <dsp:sp modelId="{88322712-3201-407D-9089-7B5F1B413E15}">
      <dsp:nvSpPr>
        <dsp:cNvPr id="0" name=""/>
        <dsp:cNvSpPr/>
      </dsp:nvSpPr>
      <dsp:spPr>
        <a:xfrm>
          <a:off x="0" y="3537503"/>
          <a:ext cx="11429516" cy="14147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9E5363B8-B3A4-48E8-AEA1-D958E423ED2A}">
      <dsp:nvSpPr>
        <dsp:cNvPr id="0" name=""/>
        <dsp:cNvSpPr/>
      </dsp:nvSpPr>
      <dsp:spPr>
        <a:xfrm>
          <a:off x="427964" y="3855823"/>
          <a:ext cx="778117" cy="7781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391F1C-8EE8-4C7C-9B8E-62E32508A253}">
      <dsp:nvSpPr>
        <dsp:cNvPr id="0" name=""/>
        <dsp:cNvSpPr/>
      </dsp:nvSpPr>
      <dsp:spPr>
        <a:xfrm>
          <a:off x="1634047" y="3537503"/>
          <a:ext cx="9795468" cy="1414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729" tIns="149729" rIns="149729" bIns="14972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500" kern="1200"/>
            <a:t>“Wizards” and tools hide this fact</a:t>
          </a:r>
          <a:endParaRPr lang="en-US" sz="2500" kern="1200"/>
        </a:p>
      </dsp:txBody>
      <dsp:txXfrm>
        <a:off x="1634047" y="3537503"/>
        <a:ext cx="9795468" cy="14147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E8967-2F20-4658-BB1A-7543B7D8DF26}">
      <dsp:nvSpPr>
        <dsp:cNvPr id="0" name=""/>
        <dsp:cNvSpPr/>
      </dsp:nvSpPr>
      <dsp:spPr>
        <a:xfrm>
          <a:off x="2501758" y="676433"/>
          <a:ext cx="2196000" cy="2196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DDDBF88-AE64-473C-B45E-1649FC8B734E}">
      <dsp:nvSpPr>
        <dsp:cNvPr id="0" name=""/>
        <dsp:cNvSpPr/>
      </dsp:nvSpPr>
      <dsp:spPr>
        <a:xfrm>
          <a:off x="2969758" y="1144433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6B8FDD5-AAA9-435E-8D05-8153A90E1472}">
      <dsp:nvSpPr>
        <dsp:cNvPr id="0" name=""/>
        <dsp:cNvSpPr/>
      </dsp:nvSpPr>
      <dsp:spPr>
        <a:xfrm>
          <a:off x="1799758" y="355643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MT" sz="2300" kern="1200"/>
            <a:t>Use a vector index</a:t>
          </a:r>
          <a:endParaRPr lang="en-US" sz="2300" kern="1200"/>
        </a:p>
      </dsp:txBody>
      <dsp:txXfrm>
        <a:off x="1799758" y="3556433"/>
        <a:ext cx="3600000" cy="720000"/>
      </dsp:txXfrm>
    </dsp:sp>
    <dsp:sp modelId="{BD4798E7-C46E-4608-8C40-ECC0FEAB5691}">
      <dsp:nvSpPr>
        <dsp:cNvPr id="0" name=""/>
        <dsp:cNvSpPr/>
      </dsp:nvSpPr>
      <dsp:spPr>
        <a:xfrm>
          <a:off x="6731758" y="676433"/>
          <a:ext cx="2196000" cy="2196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D7858D-EB01-4E4F-9D86-F8F14CCF11B9}">
      <dsp:nvSpPr>
        <dsp:cNvPr id="0" name=""/>
        <dsp:cNvSpPr/>
      </dsp:nvSpPr>
      <dsp:spPr>
        <a:xfrm>
          <a:off x="7199758" y="1144433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6DDC0D2-832A-42DB-8676-C54B0FA138B0}">
      <dsp:nvSpPr>
        <dsp:cNvPr id="0" name=""/>
        <dsp:cNvSpPr/>
      </dsp:nvSpPr>
      <dsp:spPr>
        <a:xfrm>
          <a:off x="6029758" y="355643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MT" sz="2300" kern="1200"/>
            <a:t>Explain the Data Model</a:t>
          </a:r>
          <a:endParaRPr lang="en-US" sz="2300" kern="1200"/>
        </a:p>
      </dsp:txBody>
      <dsp:txXfrm>
        <a:off x="6029758" y="3556433"/>
        <a:ext cx="36000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40D0C4-0518-4955-85C1-CE313AE9ED32}">
      <dsp:nvSpPr>
        <dsp:cNvPr id="0" name=""/>
        <dsp:cNvSpPr/>
      </dsp:nvSpPr>
      <dsp:spPr>
        <a:xfrm>
          <a:off x="0" y="356033"/>
          <a:ext cx="11429516" cy="978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800" kern="1200"/>
            <a:t>Widely spread method</a:t>
          </a:r>
          <a:endParaRPr lang="en-US" sz="3800" kern="1200"/>
        </a:p>
      </dsp:txBody>
      <dsp:txXfrm>
        <a:off x="47748" y="403781"/>
        <a:ext cx="11334020" cy="882624"/>
      </dsp:txXfrm>
    </dsp:sp>
    <dsp:sp modelId="{AFAFB126-D466-4F5C-80AE-81A7A2D9CE03}">
      <dsp:nvSpPr>
        <dsp:cNvPr id="0" name=""/>
        <dsp:cNvSpPr/>
      </dsp:nvSpPr>
      <dsp:spPr>
        <a:xfrm>
          <a:off x="0" y="1443593"/>
          <a:ext cx="11429516" cy="978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800" kern="1200"/>
            <a:t>Hidden by tools and wizards where you less expect</a:t>
          </a:r>
          <a:endParaRPr lang="en-US" sz="3800" kern="1200"/>
        </a:p>
      </dsp:txBody>
      <dsp:txXfrm>
        <a:off x="47748" y="1491341"/>
        <a:ext cx="11334020" cy="882624"/>
      </dsp:txXfrm>
    </dsp:sp>
    <dsp:sp modelId="{141945CF-9B46-49EA-A031-C2AF3FDFDAE0}">
      <dsp:nvSpPr>
        <dsp:cNvPr id="0" name=""/>
        <dsp:cNvSpPr/>
      </dsp:nvSpPr>
      <dsp:spPr>
        <a:xfrm>
          <a:off x="0" y="2531153"/>
          <a:ext cx="11429516" cy="978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800" kern="1200"/>
            <a:t>Best for unstructured data</a:t>
          </a:r>
          <a:endParaRPr lang="en-US" sz="3800" kern="1200"/>
        </a:p>
      </dsp:txBody>
      <dsp:txXfrm>
        <a:off x="47748" y="2578901"/>
        <a:ext cx="11334020" cy="882624"/>
      </dsp:txXfrm>
    </dsp:sp>
    <dsp:sp modelId="{25295A43-80D6-4D6A-86C4-FF1370E4922D}">
      <dsp:nvSpPr>
        <dsp:cNvPr id="0" name=""/>
        <dsp:cNvSpPr/>
      </dsp:nvSpPr>
      <dsp:spPr>
        <a:xfrm>
          <a:off x="0" y="3618713"/>
          <a:ext cx="11429516" cy="978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800" kern="1200"/>
            <a:t>Better for static data</a:t>
          </a:r>
          <a:endParaRPr lang="en-US" sz="3800" kern="1200"/>
        </a:p>
      </dsp:txBody>
      <dsp:txXfrm>
        <a:off x="47748" y="3666461"/>
        <a:ext cx="11334020" cy="8826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4D1422-6E01-4EAD-9AB7-AECC498FD9D2}">
      <dsp:nvSpPr>
        <dsp:cNvPr id="0" name=""/>
        <dsp:cNvSpPr/>
      </dsp:nvSpPr>
      <dsp:spPr>
        <a:xfrm>
          <a:off x="0" y="22583"/>
          <a:ext cx="11429516" cy="9008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500" kern="1200"/>
            <a:t>Use the System Prompt</a:t>
          </a:r>
          <a:endParaRPr lang="en-US" sz="3500" kern="1200"/>
        </a:p>
      </dsp:txBody>
      <dsp:txXfrm>
        <a:off x="43978" y="66561"/>
        <a:ext cx="11341560" cy="812943"/>
      </dsp:txXfrm>
    </dsp:sp>
    <dsp:sp modelId="{EAAA8C35-C729-4C9E-8E67-7DB23340981A}">
      <dsp:nvSpPr>
        <dsp:cNvPr id="0" name=""/>
        <dsp:cNvSpPr/>
      </dsp:nvSpPr>
      <dsp:spPr>
        <a:xfrm>
          <a:off x="0" y="1024283"/>
          <a:ext cx="11429516" cy="9008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500" kern="1200"/>
            <a:t>Explain the meaning of the model</a:t>
          </a:r>
          <a:endParaRPr lang="en-US" sz="3500" kern="1200"/>
        </a:p>
      </dsp:txBody>
      <dsp:txXfrm>
        <a:off x="43978" y="1068261"/>
        <a:ext cx="11341560" cy="812943"/>
      </dsp:txXfrm>
    </dsp:sp>
    <dsp:sp modelId="{FE59E4A4-06C0-4B11-BC53-D59E37918E86}">
      <dsp:nvSpPr>
        <dsp:cNvPr id="0" name=""/>
        <dsp:cNvSpPr/>
      </dsp:nvSpPr>
      <dsp:spPr>
        <a:xfrm>
          <a:off x="0" y="2025983"/>
          <a:ext cx="11429516" cy="9008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500" kern="1200"/>
            <a:t>Ask to generate a retrieval statement</a:t>
          </a:r>
          <a:endParaRPr lang="en-US" sz="3500" kern="1200"/>
        </a:p>
      </dsp:txBody>
      <dsp:txXfrm>
        <a:off x="43978" y="2069961"/>
        <a:ext cx="11341560" cy="812943"/>
      </dsp:txXfrm>
    </dsp:sp>
    <dsp:sp modelId="{93B66884-27AC-4F5D-AD3B-61D51F0BB88F}">
      <dsp:nvSpPr>
        <dsp:cNvPr id="0" name=""/>
        <dsp:cNvSpPr/>
      </dsp:nvSpPr>
      <dsp:spPr>
        <a:xfrm>
          <a:off x="0" y="3027683"/>
          <a:ext cx="11429516" cy="9008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500" kern="1200"/>
            <a:t>It can generate a SQL Query</a:t>
          </a:r>
          <a:endParaRPr lang="en-US" sz="3500" kern="1200"/>
        </a:p>
      </dsp:txBody>
      <dsp:txXfrm>
        <a:off x="43978" y="3071661"/>
        <a:ext cx="11341560" cy="812943"/>
      </dsp:txXfrm>
    </dsp:sp>
    <dsp:sp modelId="{4E38D849-C747-43BE-A53D-0CA0FD091EBA}">
      <dsp:nvSpPr>
        <dsp:cNvPr id="0" name=""/>
        <dsp:cNvSpPr/>
      </dsp:nvSpPr>
      <dsp:spPr>
        <a:xfrm>
          <a:off x="0" y="4029383"/>
          <a:ext cx="11429516" cy="9008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500" kern="1200"/>
            <a:t>You need to execute it later</a:t>
          </a:r>
          <a:endParaRPr lang="en-US" sz="3500" kern="1200"/>
        </a:p>
      </dsp:txBody>
      <dsp:txXfrm>
        <a:off x="43978" y="4073361"/>
        <a:ext cx="11341560" cy="8129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3D76-BA16-4753-81E6-092735DD6707}">
      <dsp:nvSpPr>
        <dsp:cNvPr id="0" name=""/>
        <dsp:cNvSpPr/>
      </dsp:nvSpPr>
      <dsp:spPr>
        <a:xfrm>
          <a:off x="0" y="2055"/>
          <a:ext cx="11429516" cy="10418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6155704-9BF6-48FA-B0E1-E2C1F85DD5AD}">
      <dsp:nvSpPr>
        <dsp:cNvPr id="0" name=""/>
        <dsp:cNvSpPr/>
      </dsp:nvSpPr>
      <dsp:spPr>
        <a:xfrm>
          <a:off x="315157" y="236470"/>
          <a:ext cx="573013" cy="5730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DEE291-48E7-4D2F-AF91-3FFD76E53EC5}">
      <dsp:nvSpPr>
        <dsp:cNvPr id="0" name=""/>
        <dsp:cNvSpPr/>
      </dsp:nvSpPr>
      <dsp:spPr>
        <a:xfrm>
          <a:off x="1203329" y="2055"/>
          <a:ext cx="10226186" cy="1041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262" tIns="110262" rIns="110262" bIns="11026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200" kern="1200"/>
            <a:t>Built for unstructured data</a:t>
          </a:r>
          <a:endParaRPr lang="en-US" sz="2200" kern="1200"/>
        </a:p>
      </dsp:txBody>
      <dsp:txXfrm>
        <a:off x="1203329" y="2055"/>
        <a:ext cx="10226186" cy="1041843"/>
      </dsp:txXfrm>
    </dsp:sp>
    <dsp:sp modelId="{F3875201-5DDD-4473-88A5-BB8746EBC443}">
      <dsp:nvSpPr>
        <dsp:cNvPr id="0" name=""/>
        <dsp:cNvSpPr/>
      </dsp:nvSpPr>
      <dsp:spPr>
        <a:xfrm>
          <a:off x="0" y="1304359"/>
          <a:ext cx="11429516" cy="10418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DF76311-58F2-40EB-A6B7-1FA29BBA00B3}">
      <dsp:nvSpPr>
        <dsp:cNvPr id="0" name=""/>
        <dsp:cNvSpPr/>
      </dsp:nvSpPr>
      <dsp:spPr>
        <a:xfrm>
          <a:off x="315157" y="1538774"/>
          <a:ext cx="573013" cy="5730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57F508-24CB-4B9D-8C0A-E26476B237BC}">
      <dsp:nvSpPr>
        <dsp:cNvPr id="0" name=""/>
        <dsp:cNvSpPr/>
      </dsp:nvSpPr>
      <dsp:spPr>
        <a:xfrm>
          <a:off x="1203329" y="1304359"/>
          <a:ext cx="10226186" cy="1041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262" tIns="110262" rIns="110262" bIns="11026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200" kern="1200"/>
            <a:t>Azure Solution</a:t>
          </a:r>
          <a:endParaRPr lang="en-US" sz="2200" kern="1200"/>
        </a:p>
      </dsp:txBody>
      <dsp:txXfrm>
        <a:off x="1203329" y="1304359"/>
        <a:ext cx="10226186" cy="1041843"/>
      </dsp:txXfrm>
    </dsp:sp>
    <dsp:sp modelId="{BF4912B6-ABE5-49AA-B637-0DF40F4C7FA8}">
      <dsp:nvSpPr>
        <dsp:cNvPr id="0" name=""/>
        <dsp:cNvSpPr/>
      </dsp:nvSpPr>
      <dsp:spPr>
        <a:xfrm>
          <a:off x="0" y="2606663"/>
          <a:ext cx="11429516" cy="10418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B351A74-A2C7-4B52-B13D-E5CF1142DCAF}">
      <dsp:nvSpPr>
        <dsp:cNvPr id="0" name=""/>
        <dsp:cNvSpPr/>
      </dsp:nvSpPr>
      <dsp:spPr>
        <a:xfrm>
          <a:off x="315157" y="2841078"/>
          <a:ext cx="573013" cy="5730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E8A1CA-71D0-44A5-A2CA-E7D7EE1FE33B}">
      <dsp:nvSpPr>
        <dsp:cNvPr id="0" name=""/>
        <dsp:cNvSpPr/>
      </dsp:nvSpPr>
      <dsp:spPr>
        <a:xfrm>
          <a:off x="1203329" y="2606663"/>
          <a:ext cx="10226186" cy="1041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262" tIns="110262" rIns="110262" bIns="11026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200" kern="1200"/>
            <a:t>Provided by Microsoft</a:t>
          </a:r>
          <a:endParaRPr lang="en-US" sz="2200" kern="1200"/>
        </a:p>
      </dsp:txBody>
      <dsp:txXfrm>
        <a:off x="1203329" y="2606663"/>
        <a:ext cx="10226186" cy="1041843"/>
      </dsp:txXfrm>
    </dsp:sp>
    <dsp:sp modelId="{D1BFAF7D-BF40-4C78-BA1D-D9BC09648940}">
      <dsp:nvSpPr>
        <dsp:cNvPr id="0" name=""/>
        <dsp:cNvSpPr/>
      </dsp:nvSpPr>
      <dsp:spPr>
        <a:xfrm>
          <a:off x="0" y="3908968"/>
          <a:ext cx="11429516" cy="10418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8E4EAE-961E-4723-9B77-F7626E6ED8E4}">
      <dsp:nvSpPr>
        <dsp:cNvPr id="0" name=""/>
        <dsp:cNvSpPr/>
      </dsp:nvSpPr>
      <dsp:spPr>
        <a:xfrm>
          <a:off x="315157" y="4143382"/>
          <a:ext cx="573013" cy="5730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D86CC6-B5FA-44C8-81C2-39C4F8C04600}">
      <dsp:nvSpPr>
        <dsp:cNvPr id="0" name=""/>
        <dsp:cNvSpPr/>
      </dsp:nvSpPr>
      <dsp:spPr>
        <a:xfrm>
          <a:off x="1203329" y="3908968"/>
          <a:ext cx="10226186" cy="1041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262" tIns="110262" rIns="110262" bIns="11026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200" kern="1200"/>
            <a:t>Template deployment to Azure</a:t>
          </a:r>
          <a:endParaRPr lang="en-US" sz="2200" kern="1200"/>
        </a:p>
      </dsp:txBody>
      <dsp:txXfrm>
        <a:off x="1203329" y="3908968"/>
        <a:ext cx="10226186" cy="1041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Flights to Malta | Finnair Poland">
            <a:extLst>
              <a:ext uri="{FF2B5EF4-FFF2-40B4-BE49-F238E27FC236}">
                <a16:creationId xmlns:a16="http://schemas.microsoft.com/office/drawing/2014/main" id="{ED2DB5DE-0958-4E81-875D-389B8160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7D110CE-5A47-4BE9-B10E-7453D5B85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6451" y="5029199"/>
            <a:ext cx="9144000" cy="1162455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273BD5-FC16-4DF2-A74A-79924268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257511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_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lta travel | Europe - Lonely Planet">
            <a:extLst>
              <a:ext uri="{FF2B5EF4-FFF2-40B4-BE49-F238E27FC236}">
                <a16:creationId xmlns:a16="http://schemas.microsoft.com/office/drawing/2014/main" id="{AD9C5A05-D459-4BBC-B162-01AAD61D3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276EFBF-B387-40B2-9820-18DB7CE360D9}"/>
              </a:ext>
            </a:extLst>
          </p:cNvPr>
          <p:cNvSpPr/>
          <p:nvPr/>
        </p:nvSpPr>
        <p:spPr>
          <a:xfrm>
            <a:off x="399011" y="465513"/>
            <a:ext cx="11114115" cy="6235556"/>
          </a:xfrm>
          <a:prstGeom prst="ellipse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478654"/>
            <a:ext cx="8154786" cy="7619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8429" y="2575826"/>
            <a:ext cx="8038408" cy="3114741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88DC1B-99EA-4D44-9C6C-096EBFF4D055}"/>
              </a:ext>
            </a:extLst>
          </p:cNvPr>
          <p:cNvSpPr/>
          <p:nvPr/>
        </p:nvSpPr>
        <p:spPr>
          <a:xfrm>
            <a:off x="1188719" y="465513"/>
            <a:ext cx="9434945" cy="5827222"/>
          </a:xfrm>
          <a:prstGeom prst="ellipse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15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lta travel | Europe - Lonely Planet">
            <a:extLst>
              <a:ext uri="{FF2B5EF4-FFF2-40B4-BE49-F238E27FC236}">
                <a16:creationId xmlns:a16="http://schemas.microsoft.com/office/drawing/2014/main" id="{AD9C5A05-D459-4BBC-B162-01AAD61D3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276EFBF-B387-40B2-9820-18DB7CE360D9}"/>
              </a:ext>
            </a:extLst>
          </p:cNvPr>
          <p:cNvSpPr/>
          <p:nvPr/>
        </p:nvSpPr>
        <p:spPr>
          <a:xfrm>
            <a:off x="399011" y="465513"/>
            <a:ext cx="11114115" cy="6235556"/>
          </a:xfrm>
          <a:prstGeom prst="ellipse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6795" y="2025920"/>
            <a:ext cx="8038408" cy="3114741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88DC1B-99EA-4D44-9C6C-096EBFF4D055}"/>
              </a:ext>
            </a:extLst>
          </p:cNvPr>
          <p:cNvSpPr/>
          <p:nvPr/>
        </p:nvSpPr>
        <p:spPr>
          <a:xfrm>
            <a:off x="1188719" y="465513"/>
            <a:ext cx="9434945" cy="5827222"/>
          </a:xfrm>
          <a:prstGeom prst="ellipse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715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2301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7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262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2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0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5976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49E8-3521-4A9F-BB89-2F4746AE0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08" y="381374"/>
            <a:ext cx="11429516" cy="7619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graphicFrame>
        <p:nvGraphicFramePr>
          <p:cNvPr id="3" name="Content Placeholder 16">
            <a:extLst>
              <a:ext uri="{FF2B5EF4-FFF2-40B4-BE49-F238E27FC236}">
                <a16:creationId xmlns:a16="http://schemas.microsoft.com/office/drawing/2014/main" id="{DE845C8A-DF3A-4EF0-B58B-3D3C126606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481364"/>
              </p:ext>
            </p:extLst>
          </p:nvPr>
        </p:nvGraphicFramePr>
        <p:xfrm>
          <a:off x="381242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86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379D27B-7C8D-43B6-8EDC-AB20C855F7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CE8F66E-C1F5-4FAC-A2A5-DF250A391F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8EA0617-E2B6-42AE-9BC8-165931BD83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B51F714-A4AC-4E31-B608-2D0EC71F1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up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9EE3643-8694-449B-A4FA-D910F400D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B7414E39-420F-4889-8521-45C5566818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4761858"/>
              </p:ext>
            </p:extLst>
          </p:nvPr>
        </p:nvGraphicFramePr>
        <p:xfrm>
          <a:off x="381000" y="1524000"/>
          <a:ext cx="114300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6328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863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11284513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BE5C79-33F1-49B1-927A-42BDDC0E715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997" y="164675"/>
            <a:ext cx="5436244" cy="140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667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ansition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3570514" y="0"/>
            <a:ext cx="862148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/>
        </p:nvSpPr>
        <p:spPr>
          <a:xfrm rot="16200000">
            <a:off x="1696000" y="672736"/>
            <a:ext cx="6858000" cy="551252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08942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lta COVID-19 response secures cannabis industry growth">
            <a:extLst>
              <a:ext uri="{FF2B5EF4-FFF2-40B4-BE49-F238E27FC236}">
                <a16:creationId xmlns:a16="http://schemas.microsoft.com/office/drawing/2014/main" id="{8D40B00B-96C7-4F63-B9DA-7F2087C64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732801-9C9B-4B0F-ADF7-9405FDEB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796" y="1246274"/>
            <a:ext cx="4454236" cy="4115435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22548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536" y="0"/>
            <a:ext cx="10287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/>
        </p:nvSpPr>
        <p:spPr>
          <a:xfrm rot="16200000">
            <a:off x="66760" y="-66761"/>
            <a:ext cx="6858000" cy="6991516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/>
        </p:nvSpPr>
        <p:spPr>
          <a:xfrm>
            <a:off x="587605" y="3947920"/>
            <a:ext cx="40190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313618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658680" y="0"/>
            <a:ext cx="1053332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/>
        </p:nvSpPr>
        <p:spPr>
          <a:xfrm rot="16200000">
            <a:off x="-273103" y="273103"/>
            <a:ext cx="6858000" cy="6311789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345478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4" y="2"/>
            <a:ext cx="5236141" cy="68579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/>
        </p:nvSpPr>
        <p:spPr>
          <a:xfrm rot="16200000">
            <a:off x="-1533937" y="1533939"/>
            <a:ext cx="6858000" cy="379011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7413" y="583915"/>
            <a:ext cx="5495587" cy="1487647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7413" y="2784351"/>
            <a:ext cx="5495588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17413" y="3436268"/>
            <a:ext cx="5495588" cy="26978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270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7817" y="2784351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1273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817" y="3436267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903587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3064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4291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112225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60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5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0119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/>
        </p:nvSpPr>
        <p:spPr>
          <a:xfrm>
            <a:off x="6955858" y="0"/>
            <a:ext cx="5236143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63076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24287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466552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SS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pic>
    </p:spTree>
    <p:extLst>
      <p:ext uri="{BB962C8B-B14F-4D97-AF65-F5344CB8AC3E}">
        <p14:creationId xmlns:p14="http://schemas.microsoft.com/office/powerpoint/2010/main" val="8808555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>
  <p:cSld name="BIG TITTLE OPENING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 flipH="1">
            <a:off x="2730867" y="2048964"/>
            <a:ext cx="8127200" cy="19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Squada One"/>
              <a:buNone/>
              <a:defRPr sz="4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42921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ULE">
  <p:cSld name="SCHEDU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subTitle" idx="1"/>
          </p:nvPr>
        </p:nvSpPr>
        <p:spPr>
          <a:xfrm flipH="1">
            <a:off x="5477533" y="1538367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2"/>
          </p:nvPr>
        </p:nvSpPr>
        <p:spPr>
          <a:xfrm flipH="1">
            <a:off x="5477533" y="2497648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3"/>
          </p:nvPr>
        </p:nvSpPr>
        <p:spPr>
          <a:xfrm flipH="1">
            <a:off x="5477533" y="34331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ubTitle" idx="4"/>
          </p:nvPr>
        </p:nvSpPr>
        <p:spPr>
          <a:xfrm>
            <a:off x="5475533" y="20401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ubTitle" idx="5"/>
          </p:nvPr>
        </p:nvSpPr>
        <p:spPr>
          <a:xfrm>
            <a:off x="5475533" y="2998564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6"/>
          </p:nvPr>
        </p:nvSpPr>
        <p:spPr>
          <a:xfrm>
            <a:off x="5475533" y="39472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ctrTitle"/>
          </p:nvPr>
        </p:nvSpPr>
        <p:spPr>
          <a:xfrm>
            <a:off x="5031028" y="378800"/>
            <a:ext cx="58160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7"/>
          </p:nvPr>
        </p:nvSpPr>
        <p:spPr>
          <a:xfrm flipH="1">
            <a:off x="5477533" y="43686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ubTitle" idx="8"/>
          </p:nvPr>
        </p:nvSpPr>
        <p:spPr>
          <a:xfrm>
            <a:off x="5475533" y="48827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title" idx="9" hasCustomPrompt="1"/>
          </p:nvPr>
        </p:nvSpPr>
        <p:spPr>
          <a:xfrm>
            <a:off x="3465833" y="1698249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3" name="Google Shape;103;p10"/>
          <p:cNvSpPr txBox="1">
            <a:spLocks noGrp="1"/>
          </p:cNvSpPr>
          <p:nvPr>
            <p:ph type="title" idx="13" hasCustomPrompt="1"/>
          </p:nvPr>
        </p:nvSpPr>
        <p:spPr>
          <a:xfrm>
            <a:off x="3465833" y="2653944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title" idx="14" hasCustomPrompt="1"/>
          </p:nvPr>
        </p:nvSpPr>
        <p:spPr>
          <a:xfrm>
            <a:off x="3465833" y="3614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0"/>
          <p:cNvSpPr txBox="1">
            <a:spLocks noGrp="1"/>
          </p:cNvSpPr>
          <p:nvPr>
            <p:ph type="title" idx="15" hasCustomPrompt="1"/>
          </p:nvPr>
        </p:nvSpPr>
        <p:spPr>
          <a:xfrm>
            <a:off x="3465833" y="4506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493504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lta - Eurovision Song Contest">
            <a:extLst>
              <a:ext uri="{FF2B5EF4-FFF2-40B4-BE49-F238E27FC236}">
                <a16:creationId xmlns:a16="http://schemas.microsoft.com/office/drawing/2014/main" id="{C8215BDA-BD0B-4C6D-9814-EA320C033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94861C2-E870-4853-8518-10A8A6EB6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232" y="913765"/>
            <a:ext cx="5127567" cy="491345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112976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2">
  <p:cSld name="HEADLAND DESIGN 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>
            <a:spLocks noGrp="1"/>
          </p:cNvSpPr>
          <p:nvPr>
            <p:ph type="ctrTitle"/>
          </p:nvPr>
        </p:nvSpPr>
        <p:spPr>
          <a:xfrm flipH="1">
            <a:off x="2561839" y="3261967"/>
            <a:ext cx="12192000" cy="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subTitle" idx="1"/>
          </p:nvPr>
        </p:nvSpPr>
        <p:spPr>
          <a:xfrm flipH="1">
            <a:off x="2561839" y="3817017"/>
            <a:ext cx="3540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title" idx="2" hasCustomPrompt="1"/>
          </p:nvPr>
        </p:nvSpPr>
        <p:spPr>
          <a:xfrm>
            <a:off x="2561849" y="2537625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7408393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24E1-D2FD-4A5E-8433-F024447A5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028767"/>
            <a:ext cx="9144000" cy="1231924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19FC3-348A-4D89-8A60-81AD083037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0663"/>
            <a:ext cx="9144000" cy="55976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17178-0D69-4588-B43C-AE64F60755CE}"/>
              </a:ext>
            </a:extLst>
          </p:cNvPr>
          <p:cNvSpPr/>
          <p:nvPr/>
        </p:nvSpPr>
        <p:spPr>
          <a:xfrm>
            <a:off x="-1" y="1102865"/>
            <a:ext cx="12192000" cy="17555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it-IT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18F57C-8C38-4540-97F6-90485ECE5448}"/>
              </a:ext>
            </a:extLst>
          </p:cNvPr>
          <p:cNvSpPr txBox="1"/>
          <p:nvPr/>
        </p:nvSpPr>
        <p:spPr>
          <a:xfrm>
            <a:off x="5135671" y="2105866"/>
            <a:ext cx="565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dirty="0">
                <a:solidFill>
                  <a:schemeClr val="bg1"/>
                </a:solidFill>
                <a:latin typeface="Consolas" panose="020B0609020204030204" pitchFamily="49" charset="0"/>
              </a:rPr>
              <a:t>February 27</a:t>
            </a:r>
            <a:r>
              <a:rPr lang="it-IT" sz="3600" baseline="30000" dirty="0">
                <a:solidFill>
                  <a:schemeClr val="bg1"/>
                </a:solidFill>
                <a:latin typeface="Consolas" panose="020B0609020204030204" pitchFamily="49" charset="0"/>
              </a:rPr>
              <a:t>th</a:t>
            </a:r>
            <a:r>
              <a:rPr lang="it-IT" sz="3600" dirty="0">
                <a:solidFill>
                  <a:schemeClr val="bg1"/>
                </a:solidFill>
                <a:latin typeface="Consolas" panose="020B0609020204030204" pitchFamily="49" charset="0"/>
              </a:rPr>
              <a:t>, 2021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94DE81-D1DC-40FC-AE26-16396A5AA034}"/>
              </a:ext>
            </a:extLst>
          </p:cNvPr>
          <p:cNvSpPr txBox="1"/>
          <p:nvPr/>
        </p:nvSpPr>
        <p:spPr>
          <a:xfrm>
            <a:off x="-1" y="1197088"/>
            <a:ext cx="12192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 Saturday #1</a:t>
            </a:r>
          </a:p>
        </p:txBody>
      </p:sp>
    </p:spTree>
    <p:extLst>
      <p:ext uri="{BB962C8B-B14F-4D97-AF65-F5344CB8AC3E}">
        <p14:creationId xmlns:p14="http://schemas.microsoft.com/office/powerpoint/2010/main" val="28355449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04791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2784351"/>
            <a:ext cx="113082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549249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B1D0A2-2D91-4936-A91E-B5F86E7DA28D}"/>
              </a:ext>
            </a:extLst>
          </p:cNvPr>
          <p:cNvSpPr/>
          <p:nvPr/>
        </p:nvSpPr>
        <p:spPr>
          <a:xfrm>
            <a:off x="0" y="6252519"/>
            <a:ext cx="12192000" cy="60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9984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ssion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814918"/>
            <a:ext cx="12192000" cy="1858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7B826D6E-81EC-4CF0-8290-3354BC6B8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482" y="2814919"/>
            <a:ext cx="10972800" cy="1858682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Titre Session</a:t>
            </a:r>
            <a:br>
              <a:rPr lang="fr-FR"/>
            </a:br>
            <a:r>
              <a:rPr lang="fr-FR"/>
              <a:t>Speaker(s)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8604BEC6-10AE-46B0-BBF7-3A79FF7F06D2}"/>
              </a:ext>
            </a:extLst>
          </p:cNvPr>
          <p:cNvGrpSpPr/>
          <p:nvPr/>
        </p:nvGrpSpPr>
        <p:grpSpPr>
          <a:xfrm>
            <a:off x="256524" y="194724"/>
            <a:ext cx="5140230" cy="2171842"/>
            <a:chOff x="2045780" y="-9917"/>
            <a:chExt cx="6710589" cy="283534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AE81C51-9D48-47A3-99BE-F222F99DC6C8}"/>
                </a:ext>
              </a:extLst>
            </p:cNvPr>
            <p:cNvSpPr txBox="1"/>
            <p:nvPr userDrawn="1"/>
          </p:nvSpPr>
          <p:spPr>
            <a:xfrm>
              <a:off x="5679372" y="-9917"/>
              <a:ext cx="3076997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Saturday</a:t>
              </a:r>
              <a:endParaRPr kumimoji="0" lang="en-US" sz="7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73DAA040-6442-4987-9FAC-62772367277B}"/>
                </a:ext>
              </a:extLst>
            </p:cNvPr>
            <p:cNvGrpSpPr/>
            <p:nvPr/>
          </p:nvGrpSpPr>
          <p:grpSpPr>
            <a:xfrm>
              <a:off x="2045780" y="185959"/>
              <a:ext cx="3505148" cy="2639471"/>
              <a:chOff x="2045780" y="185959"/>
              <a:chExt cx="3505148" cy="2639471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04417BBC-A3F6-49ED-BF91-15267E80EF27}"/>
                  </a:ext>
                </a:extLst>
              </p:cNvPr>
              <p:cNvGrpSpPr/>
              <p:nvPr/>
            </p:nvGrpSpPr>
            <p:grpSpPr>
              <a:xfrm>
                <a:off x="2203450" y="185959"/>
                <a:ext cx="3347478" cy="2639471"/>
                <a:chOff x="2628168" y="614130"/>
                <a:chExt cx="3347478" cy="2639471"/>
              </a:xfrm>
            </p:grpSpPr>
            <p:pic>
              <p:nvPicPr>
                <p:cNvPr id="24" name="Image 23">
                  <a:extLst>
                    <a:ext uri="{FF2B5EF4-FFF2-40B4-BE49-F238E27FC236}">
                      <a16:creationId xmlns:a16="http://schemas.microsoft.com/office/drawing/2014/main" id="{9F6A0CFD-AE7E-452C-9F18-2DDEF0D7F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8168" y="614130"/>
                  <a:ext cx="3347478" cy="2639471"/>
                </a:xfrm>
                <a:prstGeom prst="rect">
                  <a:avLst/>
                </a:prstGeom>
              </p:spPr>
            </p:pic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80100B6-25C2-4B78-BC13-2D79E48CDC84}"/>
                    </a:ext>
                  </a:extLst>
                </p:cNvPr>
                <p:cNvSpPr/>
                <p:nvPr/>
              </p:nvSpPr>
              <p:spPr>
                <a:xfrm>
                  <a:off x="3120758" y="1232965"/>
                  <a:ext cx="2170963" cy="1976284"/>
                </a:xfrm>
                <a:prstGeom prst="rect">
                  <a:avLst/>
                </a:prstGeom>
                <a:solidFill>
                  <a:srgbClr val="F2C8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A6712729-1A9F-4577-9F84-D451DF7BAFC3}"/>
                  </a:ext>
                </a:extLst>
              </p:cNvPr>
              <p:cNvGrpSpPr/>
              <p:nvPr/>
            </p:nvGrpSpPr>
            <p:grpSpPr>
              <a:xfrm>
                <a:off x="3305546" y="1309189"/>
                <a:ext cx="603769" cy="1076875"/>
                <a:chOff x="4236981" y="5829300"/>
                <a:chExt cx="751660" cy="486639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id="{332A4C99-2069-4D15-B675-6A802E4EA6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36981" y="5829300"/>
                  <a:ext cx="201129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2" name="Connecteur droit 21">
                  <a:extLst>
                    <a:ext uri="{FF2B5EF4-FFF2-40B4-BE49-F238E27FC236}">
                      <a16:creationId xmlns:a16="http://schemas.microsoft.com/office/drawing/2014/main" id="{A9070B5C-01DA-4271-80FA-CE939B0376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6015" y="5829300"/>
                  <a:ext cx="230752" cy="485721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3" name="Connecteur droit 22">
                  <a:extLst>
                    <a:ext uri="{FF2B5EF4-FFF2-40B4-BE49-F238E27FC236}">
                      <a16:creationId xmlns:a16="http://schemas.microsoft.com/office/drawing/2014/main" id="{13500E6F-5A27-4281-BCAF-322711139D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09160" y="6315939"/>
                  <a:ext cx="279481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D807E562-B512-4BCD-B983-2BD2DFFD20B3}"/>
                  </a:ext>
                </a:extLst>
              </p:cNvPr>
              <p:cNvGrpSpPr/>
              <p:nvPr/>
            </p:nvGrpSpPr>
            <p:grpSpPr>
              <a:xfrm>
                <a:off x="2045780" y="895957"/>
                <a:ext cx="1098738" cy="823671"/>
                <a:chOff x="3974521" y="5550769"/>
                <a:chExt cx="950065" cy="712218"/>
              </a:xfrm>
            </p:grpSpPr>
            <p:sp>
              <p:nvSpPr>
                <p:cNvPr id="17" name="Losange 16">
                  <a:extLst>
                    <a:ext uri="{FF2B5EF4-FFF2-40B4-BE49-F238E27FC236}">
                      <a16:creationId xmlns:a16="http://schemas.microsoft.com/office/drawing/2014/main" id="{3AD329C1-CBD3-4E68-864C-793685B1E2A9}"/>
                    </a:ext>
                  </a:extLst>
                </p:cNvPr>
                <p:cNvSpPr/>
                <p:nvPr/>
              </p:nvSpPr>
              <p:spPr>
                <a:xfrm>
                  <a:off x="3974521" y="5647895"/>
                  <a:ext cx="531255" cy="531255"/>
                </a:xfrm>
                <a:prstGeom prst="diamond">
                  <a:avLst/>
                </a:prstGeom>
                <a:solidFill>
                  <a:srgbClr val="F2C811"/>
                </a:solidFill>
                <a:ln w="95250"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Losange 17">
                  <a:extLst>
                    <a:ext uri="{FF2B5EF4-FFF2-40B4-BE49-F238E27FC236}">
                      <a16:creationId xmlns:a16="http://schemas.microsoft.com/office/drawing/2014/main" id="{495B78DE-C595-4115-8940-C22B96966E5C}"/>
                    </a:ext>
                  </a:extLst>
                </p:cNvPr>
                <p:cNvSpPr/>
                <p:nvPr/>
              </p:nvSpPr>
              <p:spPr>
                <a:xfrm>
                  <a:off x="4467770" y="555076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Losange 18">
                  <a:extLst>
                    <a:ext uri="{FF2B5EF4-FFF2-40B4-BE49-F238E27FC236}">
                      <a16:creationId xmlns:a16="http://schemas.microsoft.com/office/drawing/2014/main" id="{FF0A60DC-E3F1-4405-ABD0-706A42B4E1E8}"/>
                    </a:ext>
                  </a:extLst>
                </p:cNvPr>
                <p:cNvSpPr/>
                <p:nvPr/>
              </p:nvSpPr>
              <p:spPr>
                <a:xfrm>
                  <a:off x="4681521" y="577843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Losange 19">
                  <a:extLst>
                    <a:ext uri="{FF2B5EF4-FFF2-40B4-BE49-F238E27FC236}">
                      <a16:creationId xmlns:a16="http://schemas.microsoft.com/office/drawing/2014/main" id="{CE23B527-02E6-4AF3-8D74-F9252F5371BC}"/>
                    </a:ext>
                  </a:extLst>
                </p:cNvPr>
                <p:cNvSpPr/>
                <p:nvPr/>
              </p:nvSpPr>
              <p:spPr>
                <a:xfrm>
                  <a:off x="4477104" y="6015280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3" name="Connecteur droit 12">
                <a:extLst>
                  <a:ext uri="{FF2B5EF4-FFF2-40B4-BE49-F238E27FC236}">
                    <a16:creationId xmlns:a16="http://schemas.microsoft.com/office/drawing/2014/main" id="{78FD2333-B04C-4B95-A538-39A68F1245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7000" y="2372602"/>
                <a:ext cx="606313" cy="0"/>
              </a:xfrm>
              <a:prstGeom prst="line">
                <a:avLst/>
              </a:prstGeom>
              <a:noFill/>
              <a:ln w="107950" cap="sq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2B7DB291-CB00-48DB-B14C-3A032E3219E3}"/>
                  </a:ext>
                </a:extLst>
              </p:cNvPr>
              <p:cNvGrpSpPr/>
              <p:nvPr/>
            </p:nvGrpSpPr>
            <p:grpSpPr>
              <a:xfrm>
                <a:off x="3996137" y="1719628"/>
                <a:ext cx="931043" cy="897108"/>
                <a:chOff x="3996137" y="1719628"/>
                <a:chExt cx="931043" cy="897108"/>
              </a:xfrm>
            </p:grpSpPr>
            <p:pic>
              <p:nvPicPr>
                <p:cNvPr id="15" name="Graphique 14">
                  <a:extLst>
                    <a:ext uri="{FF2B5EF4-FFF2-40B4-BE49-F238E27FC236}">
                      <a16:creationId xmlns:a16="http://schemas.microsoft.com/office/drawing/2014/main" id="{0968BC65-852F-4880-90B8-954E73E27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30748" t="39971" r="33236" b="26069"/>
                <a:stretch/>
              </p:blipFill>
              <p:spPr>
                <a:xfrm>
                  <a:off x="3996137" y="1719628"/>
                  <a:ext cx="931043" cy="897108"/>
                </a:xfrm>
                <a:prstGeom prst="rect">
                  <a:avLst/>
                </a:prstGeom>
              </p:spPr>
            </p:pic>
            <p:sp>
              <p:nvSpPr>
                <p:cNvPr id="16" name="Rectangle : coins arrondis 15">
                  <a:extLst>
                    <a:ext uri="{FF2B5EF4-FFF2-40B4-BE49-F238E27FC236}">
                      <a16:creationId xmlns:a16="http://schemas.microsoft.com/office/drawing/2014/main" id="{B7E9F7C0-E329-4EF0-8831-98C226513C3E}"/>
                    </a:ext>
                  </a:extLst>
                </p:cNvPr>
                <p:cNvSpPr/>
                <p:nvPr/>
              </p:nvSpPr>
              <p:spPr>
                <a:xfrm>
                  <a:off x="4749121" y="1752910"/>
                  <a:ext cx="161237" cy="8218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pic>
        <p:nvPicPr>
          <p:cNvPr id="26" name="Picture 2">
            <a:extLst>
              <a:ext uri="{FF2B5EF4-FFF2-40B4-BE49-F238E27FC236}">
                <a16:creationId xmlns:a16="http://schemas.microsoft.com/office/drawing/2014/main" id="{71469B91-C7BA-4C5A-80DC-AC88EC531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685" y="6384545"/>
            <a:ext cx="396250" cy="40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7298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66B3B-7402-4C71-B23A-60FBC0FB5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179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1151029" cy="657556"/>
          </a:xfrm>
        </p:spPr>
        <p:txBody>
          <a:bodyPr/>
          <a:lstStyle>
            <a:lvl1pPr algn="l">
              <a:defRPr sz="4800" b="1">
                <a:solidFill>
                  <a:srgbClr val="F2C81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fr-FR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F3EC0-39B7-4281-8FC1-8F2D5E4EC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005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0F07D-B66D-42AC-93C3-B774E2CC4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94629-A8A5-48C9-9717-A0B4A1717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06472-034B-4B27-AEA5-836A1FFE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DF43-BF59-47CC-9888-4A887EFEC0C0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676B-C95E-4F02-80F8-CBE83B81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F3499-033A-4281-9277-ECC6B0A8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6B3B-7402-4C71-B23A-60FBC0FB5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120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">
  <p:cSld name="BIG IMAGE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6545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ue Lagoon, Malta - 9 Things You Need To Know Before You Visit">
            <a:extLst>
              <a:ext uri="{FF2B5EF4-FFF2-40B4-BE49-F238E27FC236}">
                <a16:creationId xmlns:a16="http://schemas.microsoft.com/office/drawing/2014/main" id="{49178EA2-3A36-4317-B893-4C3A0A75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929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E3F3E4-7107-4053-82B0-186A6A754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175" y="822325"/>
            <a:ext cx="4977938" cy="496333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379642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3">
  <p:cSld name="HEADLAND DESIGN 3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>
            <a:spLocks noGrp="1"/>
          </p:cNvSpPr>
          <p:nvPr>
            <p:ph type="ctrTitle"/>
          </p:nvPr>
        </p:nvSpPr>
        <p:spPr>
          <a:xfrm>
            <a:off x="891072" y="1507567"/>
            <a:ext cx="35404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1"/>
          </p:nvPr>
        </p:nvSpPr>
        <p:spPr>
          <a:xfrm>
            <a:off x="891068" y="4293633"/>
            <a:ext cx="3540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ctrTitle" idx="2"/>
          </p:nvPr>
        </p:nvSpPr>
        <p:spPr>
          <a:xfrm>
            <a:off x="1199967" y="3261967"/>
            <a:ext cx="9688400" cy="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3"/>
          </p:nvPr>
        </p:nvSpPr>
        <p:spPr>
          <a:xfrm>
            <a:off x="4274052" y="3817017"/>
            <a:ext cx="3540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4" hasCustomPrompt="1"/>
          </p:nvPr>
        </p:nvSpPr>
        <p:spPr>
          <a:xfrm>
            <a:off x="5223849" y="2537625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140791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896805-5E99-8767-16A9-13F7E7D6C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1656" y="365124"/>
            <a:ext cx="9176657" cy="1336163"/>
          </a:xfrm>
          <a:prstGeom prst="rect">
            <a:avLst/>
          </a:prstGeom>
        </p:spPr>
        <p:txBody>
          <a:bodyPr anchor="ctr"/>
          <a:lstStyle>
            <a:lvl1pPr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Demo</a:t>
            </a:r>
            <a:endParaRPr lang="it-IT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112F960-9285-3860-88A6-95FB6E1447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1" y="2061713"/>
            <a:ext cx="4781908" cy="301924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0B946-5470-D7D6-A57D-91FD903EB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782" y="1864406"/>
            <a:ext cx="5082270" cy="42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626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AECA2C-4EA2-D4F2-734E-8B2663FD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268607" cy="287972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C78251B-A4E5-2344-D3F4-239C26835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26860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9947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lta in Pictures: 15 Beautiful Places to Photograph | PlanetWare">
            <a:extLst>
              <a:ext uri="{FF2B5EF4-FFF2-40B4-BE49-F238E27FC236}">
                <a16:creationId xmlns:a16="http://schemas.microsoft.com/office/drawing/2014/main" id="{E998483F-23E2-4CE1-B2B6-B99F81383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4423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109787D-DC48-4D7F-B8A3-D27D2E32D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5242" y="714895"/>
            <a:ext cx="4736869" cy="519545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2427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04941E-2910-49DD-9473-0D8F923BB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48FF-4D8A-4124-BEBD-41BA33C24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498" y="2863734"/>
            <a:ext cx="4688955" cy="273488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6000"/>
            </a:lvl1pPr>
          </a:lstStyle>
          <a:p>
            <a:pPr lvl="0"/>
            <a:r>
              <a:rPr lang="en-US" dirty="0"/>
              <a:t>Demo Title Goes Here</a:t>
            </a:r>
            <a:endParaRPr lang="en-GB" dirty="0"/>
          </a:p>
        </p:txBody>
      </p:sp>
      <p:pic>
        <p:nvPicPr>
          <p:cNvPr id="6146" name="Picture 2" descr="Home | Dive Malta | Corsair Diving Malta">
            <a:extLst>
              <a:ext uri="{FF2B5EF4-FFF2-40B4-BE49-F238E27FC236}">
                <a16:creationId xmlns:a16="http://schemas.microsoft.com/office/drawing/2014/main" id="{6817FB72-682E-4374-A1BC-D7FBA40A0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arallelogram 4">
            <a:extLst>
              <a:ext uri="{FF2B5EF4-FFF2-40B4-BE49-F238E27FC236}">
                <a16:creationId xmlns:a16="http://schemas.microsoft.com/office/drawing/2014/main" id="{BAF8A3CD-B5B4-4048-915C-FA602C7BF15C}"/>
              </a:ext>
            </a:extLst>
          </p:cNvPr>
          <p:cNvSpPr/>
          <p:nvPr/>
        </p:nvSpPr>
        <p:spPr>
          <a:xfrm rot="10800000">
            <a:off x="5195454" y="0"/>
            <a:ext cx="1687483" cy="6858000"/>
          </a:xfrm>
          <a:prstGeom prst="parallelogram">
            <a:avLst>
              <a:gd name="adj" fmla="val 174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157092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858" y="0"/>
            <a:ext cx="4983345" cy="6738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2"/>
            <a:ext cx="11429747" cy="2476407"/>
          </a:xfrm>
        </p:spPr>
        <p:txBody>
          <a:bodyPr anchor="b">
            <a:noAutofit/>
          </a:bodyPr>
          <a:lstStyle>
            <a:lvl1pPr algn="l">
              <a:defRPr sz="6349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79088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9" y="0"/>
            <a:ext cx="507484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49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04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177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7" y="1523761"/>
            <a:ext cx="11429516" cy="495286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80061" y="122030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8102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</p:sldLayoutIdLst>
  <p:transition spd="slow">
    <p:wipe/>
  </p:transition>
  <p:txStyles>
    <p:titleStyle>
      <a:lvl1pPr algn="l" defTabSz="609574" rtl="0" eaLnBrk="1" latinLnBrk="0" hangingPunct="1">
        <a:spcBef>
          <a:spcPct val="0"/>
        </a:spcBef>
        <a:buNone/>
        <a:defRPr sz="4656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574" rtl="0" eaLnBrk="1" latinLnBrk="0" hangingPunct="1">
        <a:spcBef>
          <a:spcPct val="20000"/>
        </a:spcBef>
        <a:buFont typeface="Wingdings" charset="2"/>
        <a:buNone/>
        <a:defRPr sz="3809" kern="1200">
          <a:solidFill>
            <a:schemeClr val="tx2"/>
          </a:solidFill>
          <a:latin typeface="+mn-lt"/>
          <a:ea typeface="+mn-ea"/>
          <a:cs typeface="+mn-cs"/>
        </a:defRPr>
      </a:lvl1pPr>
      <a:lvl2pPr marL="609575" indent="0" algn="l" defTabSz="609574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148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722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296" indent="0" algn="l" defTabSz="609574" rtl="0" eaLnBrk="1" latinLnBrk="0" hangingPunct="1">
        <a:spcBef>
          <a:spcPct val="20000"/>
        </a:spcBef>
        <a:buFont typeface="Wingdings" charset="2"/>
        <a:buNone/>
        <a:defRPr sz="2116" kern="1200">
          <a:solidFill>
            <a:schemeClr val="tx2"/>
          </a:solidFill>
          <a:latin typeface="+mn-lt"/>
          <a:ea typeface="+mn-ea"/>
          <a:cs typeface="+mn-cs"/>
        </a:defRPr>
      </a:lvl5pPr>
      <a:lvl6pPr marL="3352659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33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06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80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4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8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2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9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4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19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93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hyperlink" Target="https://clipground.com/user-icon-vector-png.html" TargetMode="External"/><Relationship Id="rId7" Type="http://schemas.openxmlformats.org/officeDocument/2006/relationships/hyperlink" Target="https://icon-library.com/icon/database-png-icon-22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jpg"/><Relationship Id="rId5" Type="http://schemas.openxmlformats.org/officeDocument/2006/relationships/hyperlink" Target="https://cloudkeeda.com/azure-app-service/" TargetMode="External"/><Relationship Id="rId4" Type="http://schemas.openxmlformats.org/officeDocument/2006/relationships/image" Target="../media/image51.png"/><Relationship Id="rId9" Type="http://schemas.openxmlformats.org/officeDocument/2006/relationships/hyperlink" Target="https://www.basicthinking.de/blog/2023/01/17/azure-openai-service-microsoft-cloud-chatgpt-dall-e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hyperlink" Target="https://azure.microsoft.com/en-us/services/functions/" TargetMode="External"/><Relationship Id="rId7" Type="http://schemas.openxmlformats.org/officeDocument/2006/relationships/hyperlink" Target="https://marketplace.visualstudio.com/items?itemName=ms-azuretools.vscode-azureappservice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Default"/><Relationship Id="rId5" Type="http://schemas.openxmlformats.org/officeDocument/2006/relationships/hyperlink" Target="https://www.pngitem.com/middle/bxhhmw_openai-logo-openai-logo-elon-musk-hd-png/" TargetMode="External"/><Relationship Id="rId4" Type="http://schemas.openxmlformats.org/officeDocument/2006/relationships/image" Target="../media/image56.png"/><Relationship Id="rId9" Type="http://schemas.openxmlformats.org/officeDocument/2006/relationships/hyperlink" Target="https://radacad.com/lakehouse-vs-warehouse-vs-datamart-the-difference-between-the-three-fabric-objects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hyperlink" Target="https://marketplace.visualstudio.com/items?itemName=ms-azuretools.vscode-azureappservice" TargetMode="External"/><Relationship Id="rId3" Type="http://schemas.openxmlformats.org/officeDocument/2006/relationships/hyperlink" Target="https://azure.microsoft.com/en-us/services/functions/" TargetMode="External"/><Relationship Id="rId7" Type="http://schemas.openxmlformats.org/officeDocument/2006/relationships/hyperlink" Target="https://martinstanik.com/2020/09/09/how-to-build-and-provision-azure-cognitive-search-service-in-20-minutes/comment-page-1/" TargetMode="External"/><Relationship Id="rId12" Type="http://schemas.openxmlformats.org/officeDocument/2006/relationships/image" Target="../media/image57.Default"/><Relationship Id="rId17" Type="http://schemas.openxmlformats.org/officeDocument/2006/relationships/hyperlink" Target="https://svg-i649.blogspot.com/2021/04/svg-online-128-svg-images-file.html" TargetMode="External"/><Relationship Id="rId2" Type="http://schemas.openxmlformats.org/officeDocument/2006/relationships/image" Target="../media/image55.png"/><Relationship Id="rId16" Type="http://schemas.openxmlformats.org/officeDocument/2006/relationships/image" Target="../media/image73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0.jpg"/><Relationship Id="rId11" Type="http://schemas.openxmlformats.org/officeDocument/2006/relationships/hyperlink" Target="https://www.pngitem.com/middle/bxhhmw_openai-logo-openai-logo-elon-musk-hd-png/" TargetMode="External"/><Relationship Id="rId5" Type="http://schemas.openxmlformats.org/officeDocument/2006/relationships/hyperlink" Target="https://marketplace.visualstudio.com/items?itemName=ms-azuretools.vscode-azurestorage" TargetMode="External"/><Relationship Id="rId15" Type="http://schemas.openxmlformats.org/officeDocument/2006/relationships/hyperlink" Target="https://www.vecteezy.com/vector-art/422489-vector-documents-icon" TargetMode="External"/><Relationship Id="rId10" Type="http://schemas.openxmlformats.org/officeDocument/2006/relationships/image" Target="../media/image56.png"/><Relationship Id="rId4" Type="http://schemas.openxmlformats.org/officeDocument/2006/relationships/image" Target="../media/image69.Default"/><Relationship Id="rId9" Type="http://schemas.openxmlformats.org/officeDocument/2006/relationships/hyperlink" Target="https://thats-it-code.com/azure/how-to-use-form-recognizer-to-extract-items-from-receipt/" TargetMode="External"/><Relationship Id="rId14" Type="http://schemas.openxmlformats.org/officeDocument/2006/relationships/image" Target="../media/image7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98068F5-B8BB-2E0C-7AA9-A5C3B86EB4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MT" dirty="0"/>
              <a:t>Dennes Torres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B86C8E-F773-80F4-7B6C-DF455E8BF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T" dirty="0"/>
              <a:t>Chat with your Data Using Fabric and OpenAI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711306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1D975-125F-86FF-1CE8-A07DE207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LLM is not a Bot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0C00B2E-7B6B-34C0-FCBB-928BD49327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7587220"/>
              </p:ext>
            </p:extLst>
          </p:nvPr>
        </p:nvGraphicFramePr>
        <p:xfrm>
          <a:off x="381000" y="1524000"/>
          <a:ext cx="11430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0">
                  <a:extLst>
                    <a:ext uri="{9D8B030D-6E8A-4147-A177-3AD203B41FA5}">
                      <a16:colId xmlns:a16="http://schemas.microsoft.com/office/drawing/2014/main" val="1915337977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129306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MT" dirty="0"/>
                        <a:t>Bot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T" dirty="0"/>
                        <a:t>LLM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582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T" dirty="0"/>
                        <a:t>Uses a fixed workflow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T" dirty="0"/>
                        <a:t>Doesn’t have a workflow defined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172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446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1D975-125F-86FF-1CE8-A07DE207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LLM is not a Bot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0C00B2E-7B6B-34C0-FCBB-928BD49327E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1000" y="1524000"/>
          <a:ext cx="11430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0">
                  <a:extLst>
                    <a:ext uri="{9D8B030D-6E8A-4147-A177-3AD203B41FA5}">
                      <a16:colId xmlns:a16="http://schemas.microsoft.com/office/drawing/2014/main" val="1915337977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129306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MT" dirty="0"/>
                        <a:t>Bot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T" dirty="0"/>
                        <a:t>LLM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582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T" dirty="0"/>
                        <a:t>Uses a fixed workflow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T" dirty="0"/>
                        <a:t>Doesn’t have a workflow defined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172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T" dirty="0"/>
                        <a:t>You can control precise answers to a subject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T" dirty="0"/>
                        <a:t>The control of the answers is limited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47809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5494FED-B5A9-28AF-83EC-27A9C8CEEA03}"/>
              </a:ext>
            </a:extLst>
          </p:cNvPr>
          <p:cNvSpPr/>
          <p:nvPr/>
        </p:nvSpPr>
        <p:spPr>
          <a:xfrm>
            <a:off x="2936147" y="4118994"/>
            <a:ext cx="914400" cy="9144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9D2804-F844-8AC5-F14C-94C2F47CB4CD}"/>
              </a:ext>
            </a:extLst>
          </p:cNvPr>
          <p:cNvSpPr/>
          <p:nvPr/>
        </p:nvSpPr>
        <p:spPr>
          <a:xfrm>
            <a:off x="2575420" y="4035105"/>
            <a:ext cx="6518246" cy="209724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tx1"/>
                </a:solidFill>
              </a:rPr>
              <a:t>You use a Bot to control the workflow of the conversation. </a:t>
            </a:r>
            <a:br>
              <a:rPr lang="en-MT" sz="2400" dirty="0">
                <a:solidFill>
                  <a:schemeClr val="tx1"/>
                </a:solidFill>
              </a:rPr>
            </a:br>
            <a:br>
              <a:rPr lang="en-MT" sz="2400" dirty="0">
                <a:solidFill>
                  <a:schemeClr val="tx1"/>
                </a:solidFill>
              </a:rPr>
            </a:br>
            <a:r>
              <a:rPr lang="en-MT" sz="2400" dirty="0">
                <a:solidFill>
                  <a:schemeClr val="tx1"/>
                </a:solidFill>
              </a:rPr>
              <a:t>When the conversation goes out the planned flow, redirect to the LLM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44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4AA68A-1665-E6BE-399D-27EC6315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Semantic Kernel on Notebooks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34140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833C5D-CB18-96C5-2708-198883250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</p:spPr>
        <p:txBody>
          <a:bodyPr anchor="ctr">
            <a:normAutofit/>
          </a:bodyPr>
          <a:lstStyle/>
          <a:p>
            <a:r>
              <a:rPr lang="en-MT" dirty="0"/>
              <a:t>Semantic Kernel on Notebooks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A5440ABE-BB8F-DA9B-B03D-C6ACA70121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5991682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82303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D726F3D-AF76-485C-916E-E9ABC1E53E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F8E3244-055E-493C-B62A-9306ED4FF0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62AF50E-9A67-4734-8893-DEDC263CC0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95038DF-C61A-4BA6-BC5D-E838235CE3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4D2A660-FA4D-482C-AA44-4EA7A03BA0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98F97A2-027E-45D8-A1D4-C8B0E11F6E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8D6589C-BEA5-44E1-AE1A-11CDDA058E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4CE317A-4D62-44F9-8243-DB9B548745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E388B6A-8A4E-45FC-BB2B-D1F52ED4D3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79C8458-8890-41B3-9881-46F5A0911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052084B-BC42-4845-A031-526EE60015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B123EED-8D4C-4F10-88B7-126652D5C9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89E630B-C531-4AF1-95F5-AF2FDC9FF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D73565B-2730-4B13-893E-582A39CBD2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36D3367-7C1B-4347-9F58-9A02FD503D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60D945-C279-6305-025E-91BB7E79A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Semantic Kernel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D0D36A-2057-0DAA-C3F2-DB669521E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MT" dirty="0"/>
              <a:t>You can access OpenAI in Azure</a:t>
            </a:r>
          </a:p>
          <a:p>
            <a:pPr algn="ctr"/>
            <a:endParaRPr lang="en-MT" dirty="0"/>
          </a:p>
          <a:p>
            <a:pPr algn="ctr"/>
            <a:r>
              <a:rPr lang="en-MT" dirty="0"/>
              <a:t>Fabric has native OpenAI resources</a:t>
            </a:r>
          </a:p>
        </p:txBody>
      </p:sp>
    </p:spTree>
    <p:extLst>
      <p:ext uri="{BB962C8B-B14F-4D97-AF65-F5344CB8AC3E}">
        <p14:creationId xmlns:p14="http://schemas.microsoft.com/office/powerpoint/2010/main" val="135453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6FEF0F-4707-E62C-259E-0E8B9B71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Semantic 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75818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513899-BC11-35DF-FAA8-9B72B85B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Chat with Your Data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7144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349ABB-D716-3EE7-856E-4B4BCE2E9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</p:spPr>
        <p:txBody>
          <a:bodyPr anchor="ctr">
            <a:normAutofit/>
          </a:bodyPr>
          <a:lstStyle/>
          <a:p>
            <a:r>
              <a:rPr lang="en-MT" dirty="0"/>
              <a:t>Core “Limitation”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C7AA2C71-224B-9003-55AF-2B5F9046AB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1137175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38940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6B3981D-FE15-4BA7-9341-8A2BC9A2C0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B6161C2-001E-4833-8ADD-A7C3B6ABDB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7488947-6CA1-48F2-A3B2-3B9C1B5675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64F221B-4C2D-452B-8572-5C4ED4B19A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BAD6C3B-4778-44CE-A7EB-80581DE02F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6A4740-5A0A-401F-B547-FDC9556EC7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E5363B8-B3A4-48E8-AEA1-D958E423ED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8322712-3201-407D-9089-7B5F1B413E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1391F1C-8EE8-4C7C-9B8E-62E32508A2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23F90-E29C-0922-E2CF-34152B425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</p:spPr>
        <p:txBody>
          <a:bodyPr anchor="ctr">
            <a:normAutofit/>
          </a:bodyPr>
          <a:lstStyle/>
          <a:p>
            <a:r>
              <a:rPr lang="en-MT" dirty="0"/>
              <a:t>Two Solutions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A4E916-20B6-A2AA-9018-81552A4304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4486371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169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DDDBF88-AE64-473C-B45E-1649FC8B73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74E8967-2F20-4658-BB1A-7543B7D8DF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6B8FDD5-AAA9-435E-8D05-8153A90E14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D7858D-EB01-4E4F-9D86-F8F14CCF1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D4798E7-C46E-4608-8C40-ECC0FEAB56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DDC0D2-832A-42DB-8676-C54B0FA138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05D7E4-9CA6-E44D-DAA1-D9EF9EED2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Vector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27588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84909" y="1153562"/>
            <a:ext cx="10972800" cy="4375447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chemeClr val="tx2"/>
                </a:solidFill>
                <a:latin typeface="Segoe"/>
                <a:ea typeface="+mn-ea"/>
                <a:cs typeface="Segoe"/>
              </a:defRPr>
            </a:lvl1pPr>
            <a:lvl2pPr marL="539750" indent="-269875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"/>
                <a:ea typeface="+mn-ea"/>
                <a:cs typeface="Segoe"/>
              </a:defRPr>
            </a:lvl2pPr>
            <a:lvl3pPr marL="811213" indent="-271463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"/>
                <a:ea typeface="+mn-ea"/>
                <a:cs typeface="Segoe"/>
              </a:defRPr>
            </a:lvl3pPr>
            <a:lvl4pPr marL="1071563" indent="-2603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"/>
                <a:ea typeface="+mn-ea"/>
                <a:cs typeface="Segoe"/>
              </a:defRPr>
            </a:lvl4pPr>
            <a:lvl5pPr marL="1252538" indent="-180975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"/>
                <a:ea typeface="+mn-ea"/>
                <a:cs typeface="Sego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en-CA" sz="4267" dirty="0">
                <a:solidFill>
                  <a:schemeClr val="tx1"/>
                </a:solidFill>
              </a:rPr>
              <a:t>Dennes Torres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 Data Platform MVP (Alumni)</a:t>
            </a:r>
            <a:endParaRPr lang="en-US" sz="1600" dirty="0">
              <a:solidFill>
                <a:schemeClr val="tx1"/>
              </a:solidFill>
            </a:endParaRP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MT" dirty="0">
              <a:solidFill>
                <a:schemeClr val="tx1"/>
              </a:solidFill>
            </a:endParaRP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MT" dirty="0">
                <a:solidFill>
                  <a:schemeClr val="tx1"/>
                </a:solidFill>
              </a:rPr>
              <a:t>Onyx Data &amp; </a:t>
            </a:r>
            <a:r>
              <a:rPr lang="en-MT" dirty="0" err="1">
                <a:solidFill>
                  <a:schemeClr val="tx1"/>
                </a:solidFill>
              </a:rPr>
              <a:t>Dtower</a:t>
            </a:r>
            <a:r>
              <a:rPr lang="en-MT" dirty="0">
                <a:solidFill>
                  <a:schemeClr val="tx1"/>
                </a:solidFill>
              </a:rPr>
              <a:t> Software</a:t>
            </a: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dirty="0">
              <a:solidFill>
                <a:schemeClr val="tx1"/>
              </a:solidFill>
            </a:endParaRPr>
          </a:p>
          <a:p>
            <a:pPr marL="0" lvl="2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Trainer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chemeClr val="tx1"/>
                </a:solidFill>
              </a:rPr>
              <a:t>MCT, MCSE Data Platform, MCSE BI, MCSD Web Development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lvl="2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Malta Data Platform UG Leader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chemeClr val="tx1"/>
                </a:solidFill>
              </a:rPr>
              <a:t>Malta</a:t>
            </a:r>
          </a:p>
          <a:p>
            <a:pPr marL="0" lvl="2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lvl="2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MMDPUG</a:t>
            </a:r>
            <a:br>
              <a:rPr lang="en-US" sz="20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054" name="Picture 6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25194" r="20400" b="58578"/>
          <a:stretch/>
        </p:blipFill>
        <p:spPr bwMode="auto">
          <a:xfrm>
            <a:off x="8390028" y="3051163"/>
            <a:ext cx="409299" cy="40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61230" r="20400" b="22814"/>
          <a:stretch/>
        </p:blipFill>
        <p:spPr bwMode="auto">
          <a:xfrm>
            <a:off x="8390029" y="3566178"/>
            <a:ext cx="432559" cy="42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t="60580" r="68144" b="22279"/>
          <a:stretch/>
        </p:blipFill>
        <p:spPr bwMode="auto">
          <a:xfrm>
            <a:off x="8390029" y="4048987"/>
            <a:ext cx="479833" cy="47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9013079" y="3051163"/>
            <a:ext cx="1367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Dennes.Torres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8913768" y="3578168"/>
            <a:ext cx="984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@Dennes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8869861" y="4119628"/>
            <a:ext cx="3198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https://br.linkedin.com/in/dennestorres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29" y="4633848"/>
            <a:ext cx="479833" cy="435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9" name="CaixaDeTexto 8"/>
          <p:cNvSpPr txBox="1"/>
          <p:nvPr/>
        </p:nvSpPr>
        <p:spPr>
          <a:xfrm>
            <a:off x="8922822" y="4698188"/>
            <a:ext cx="2326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dennes@bufaloinfo.com.br</a:t>
            </a: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843" y="269437"/>
            <a:ext cx="1866900" cy="199072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29" y="5171339"/>
            <a:ext cx="479833" cy="469653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869860" y="5236888"/>
            <a:ext cx="3291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http://youtube.com/c/dennestorres</a:t>
            </a: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EF95E085-598D-4046-BC98-E129D00DC6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044" y="2545300"/>
            <a:ext cx="409299" cy="409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4" name="CaixaDeTexto 5">
            <a:extLst>
              <a:ext uri="{FF2B5EF4-FFF2-40B4-BE49-F238E27FC236}">
                <a16:creationId xmlns:a16="http://schemas.microsoft.com/office/drawing/2014/main" id="{CFA7CA54-F599-49B0-B90E-B9DE1FCC47D9}"/>
              </a:ext>
            </a:extLst>
          </p:cNvPr>
          <p:cNvSpPr txBox="1"/>
          <p:nvPr/>
        </p:nvSpPr>
        <p:spPr>
          <a:xfrm>
            <a:off x="9013716" y="2567489"/>
            <a:ext cx="2153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https://dennestorres.com</a:t>
            </a:r>
          </a:p>
        </p:txBody>
      </p:sp>
      <p:pic>
        <p:nvPicPr>
          <p:cNvPr id="2050" name="Picture 2" descr="Whatsapp">
            <a:extLst>
              <a:ext uri="{FF2B5EF4-FFF2-40B4-BE49-F238E27FC236}">
                <a16:creationId xmlns:a16="http://schemas.microsoft.com/office/drawing/2014/main" id="{83CC05D8-3227-723C-89C3-2F6C68116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363171" y="5882823"/>
            <a:ext cx="476497" cy="47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9655F9A-3CE3-4514-D2B3-D582A0B46C47}"/>
              </a:ext>
            </a:extLst>
          </p:cNvPr>
          <p:cNvSpPr txBox="1"/>
          <p:nvPr/>
        </p:nvSpPr>
        <p:spPr>
          <a:xfrm>
            <a:off x="8869859" y="5981913"/>
            <a:ext cx="1758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T" sz="1600" dirty="0">
                <a:solidFill>
                  <a:schemeClr val="tx1"/>
                </a:solidFill>
              </a:rPr>
              <a:t>+356 99698932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270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F44567-A250-AC80-09BD-4BB9DE07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Vector Index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A1ECA01-2DFA-E58C-12B7-907D512E9A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0228104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69809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40D0C4-0518-4955-85C1-CE313AE9ED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AFB126-D466-4F5C-80AE-81A7A2D9CE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41945CF-9B46-49EA-A031-C2AF3FDFDA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295A43-80D6-4D6A-86C4-FF1370E492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103626-83F1-0563-F725-8655B980D9B6}"/>
              </a:ext>
            </a:extLst>
          </p:cNvPr>
          <p:cNvSpPr/>
          <p:nvPr/>
        </p:nvSpPr>
        <p:spPr>
          <a:xfrm>
            <a:off x="6690732" y="1298495"/>
            <a:ext cx="5275417" cy="221431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DFBB2D-7BC0-7A19-B971-E90BBEC1E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Vector Search Architecture</a:t>
            </a:r>
            <a:endParaRPr lang="en-US" dirty="0"/>
          </a:p>
        </p:txBody>
      </p:sp>
      <p:pic>
        <p:nvPicPr>
          <p:cNvPr id="6" name="Picture 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653BA7F3-D228-CA1E-8EFD-09F7AFDE9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11322" y="5175681"/>
            <a:ext cx="1042387" cy="1042804"/>
          </a:xfrm>
          <a:prstGeom prst="rect">
            <a:avLst/>
          </a:prstGeom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48CEF23D-1339-7550-5AF8-8EE2ABF2B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71495" y="5229365"/>
            <a:ext cx="989120" cy="989120"/>
          </a:xfrm>
          <a:prstGeom prst="rect">
            <a:avLst/>
          </a:prstGeom>
        </p:spPr>
      </p:pic>
      <p:pic>
        <p:nvPicPr>
          <p:cNvPr id="12" name="Picture 11" descr="A blue and black logo&#10;&#10;Description automatically generated">
            <a:extLst>
              <a:ext uri="{FF2B5EF4-FFF2-40B4-BE49-F238E27FC236}">
                <a16:creationId xmlns:a16="http://schemas.microsoft.com/office/drawing/2014/main" id="{138EF65F-9680-18A5-F4C1-4EC7021C46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815557" y="1373289"/>
            <a:ext cx="975193" cy="1203001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27BB579-4A76-2BD2-83EF-2D2977D5D088}"/>
              </a:ext>
            </a:extLst>
          </p:cNvPr>
          <p:cNvCxnSpPr>
            <a:stCxn id="6" idx="1"/>
            <a:endCxn id="8" idx="3"/>
          </p:cNvCxnSpPr>
          <p:nvPr/>
        </p:nvCxnSpPr>
        <p:spPr>
          <a:xfrm rot="10800000" flipV="1">
            <a:off x="5960616" y="5697083"/>
            <a:ext cx="3250707" cy="2684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A5C75BC-098B-C92A-05A8-BD93E990E076}"/>
              </a:ext>
            </a:extLst>
          </p:cNvPr>
          <p:cNvSpPr txBox="1"/>
          <p:nvPr/>
        </p:nvSpPr>
        <p:spPr>
          <a:xfrm>
            <a:off x="6897950" y="5229365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Asks a Question</a:t>
            </a:r>
            <a:endParaRPr lang="en-US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80D6DA4-295B-BF51-5174-A87DA770858B}"/>
              </a:ext>
            </a:extLst>
          </p:cNvPr>
          <p:cNvCxnSpPr>
            <a:cxnSpLocks/>
            <a:stCxn id="25" idx="1"/>
            <a:endCxn id="12" idx="3"/>
          </p:cNvCxnSpPr>
          <p:nvPr/>
        </p:nvCxnSpPr>
        <p:spPr>
          <a:xfrm rot="10800000" flipV="1">
            <a:off x="4790751" y="1894354"/>
            <a:ext cx="1988471" cy="804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64F595-092A-1114-D596-E0A73777856E}"/>
              </a:ext>
            </a:extLst>
          </p:cNvPr>
          <p:cNvSpPr txBox="1"/>
          <p:nvPr/>
        </p:nvSpPr>
        <p:spPr>
          <a:xfrm>
            <a:off x="4949726" y="2309038"/>
            <a:ext cx="1666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T" dirty="0"/>
              <a:t>Search Related Information</a:t>
            </a:r>
            <a:endParaRPr lang="en-US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0D9D34A-8A01-BC38-5C6A-09C372B4D20A}"/>
              </a:ext>
            </a:extLst>
          </p:cNvPr>
          <p:cNvCxnSpPr>
            <a:stCxn id="8" idx="0"/>
            <a:endCxn id="8" idx="1"/>
          </p:cNvCxnSpPr>
          <p:nvPr/>
        </p:nvCxnSpPr>
        <p:spPr>
          <a:xfrm rot="16200000" flipH="1" flipV="1">
            <a:off x="4971495" y="5229365"/>
            <a:ext cx="494560" cy="494560"/>
          </a:xfrm>
          <a:prstGeom prst="bentConnector4">
            <a:avLst>
              <a:gd name="adj1" fmla="val -46223"/>
              <a:gd name="adj2" fmla="val 14622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F4E72BE-240F-6E9C-59FE-78CA0A9A9087}"/>
              </a:ext>
            </a:extLst>
          </p:cNvPr>
          <p:cNvSpPr txBox="1"/>
          <p:nvPr/>
        </p:nvSpPr>
        <p:spPr>
          <a:xfrm>
            <a:off x="3337931" y="4388472"/>
            <a:ext cx="20152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T" dirty="0"/>
              <a:t>Builds an LLM prompt with the question and system prompt</a:t>
            </a:r>
            <a:endParaRPr lang="en-US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519846C-FCF3-326F-2DF3-49DD434E614D}"/>
              </a:ext>
            </a:extLst>
          </p:cNvPr>
          <p:cNvCxnSpPr>
            <a:cxnSpLocks/>
            <a:stCxn id="8" idx="0"/>
            <a:endCxn id="20" idx="2"/>
          </p:cNvCxnSpPr>
          <p:nvPr/>
        </p:nvCxnSpPr>
        <p:spPr>
          <a:xfrm rot="5400000" flipH="1" flipV="1">
            <a:off x="6636743" y="2124935"/>
            <a:ext cx="1933743" cy="42751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03538D2-E645-F784-B8B7-A5B532BA5E33}"/>
              </a:ext>
            </a:extLst>
          </p:cNvPr>
          <p:cNvSpPr txBox="1"/>
          <p:nvPr/>
        </p:nvSpPr>
        <p:spPr>
          <a:xfrm>
            <a:off x="5842730" y="3851673"/>
            <a:ext cx="3028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Sends the prompt to the LLM Model</a:t>
            </a:r>
            <a:endParaRPr lang="en-US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B386753-F43E-EE40-2344-FA72107BA511}"/>
              </a:ext>
            </a:extLst>
          </p:cNvPr>
          <p:cNvCxnSpPr>
            <a:cxnSpLocks/>
            <a:stCxn id="20" idx="0"/>
            <a:endCxn id="27" idx="2"/>
          </p:cNvCxnSpPr>
          <p:nvPr/>
        </p:nvCxnSpPr>
        <p:spPr>
          <a:xfrm rot="16200000" flipV="1">
            <a:off x="9124234" y="2398898"/>
            <a:ext cx="727617" cy="5062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C813713-8192-E741-50CD-039E2644AC96}"/>
              </a:ext>
            </a:extLst>
          </p:cNvPr>
          <p:cNvSpPr/>
          <p:nvPr/>
        </p:nvSpPr>
        <p:spPr>
          <a:xfrm>
            <a:off x="7670746" y="3015837"/>
            <a:ext cx="4140853" cy="27978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tx1"/>
                </a:solidFill>
              </a:rPr>
              <a:t>API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FF4E34-9CB3-6BFB-D627-227589E9E38B}"/>
              </a:ext>
            </a:extLst>
          </p:cNvPr>
          <p:cNvSpPr/>
          <p:nvPr/>
        </p:nvSpPr>
        <p:spPr>
          <a:xfrm>
            <a:off x="6779221" y="1493760"/>
            <a:ext cx="1420194" cy="80118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Extensions</a:t>
            </a:r>
            <a:endParaRPr lang="en-US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70F2C1-6326-3632-5032-5F4847275938}"/>
              </a:ext>
            </a:extLst>
          </p:cNvPr>
          <p:cNvSpPr/>
          <p:nvPr/>
        </p:nvSpPr>
        <p:spPr>
          <a:xfrm>
            <a:off x="8524814" y="1487032"/>
            <a:ext cx="1420194" cy="80118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Embedding Model</a:t>
            </a:r>
            <a:endParaRPr 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64983A7-8473-E7AD-7887-6C69E11DDF12}"/>
              </a:ext>
            </a:extLst>
          </p:cNvPr>
          <p:cNvCxnSpPr>
            <a:cxnSpLocks/>
            <a:stCxn id="20" idx="0"/>
            <a:endCxn id="25" idx="2"/>
          </p:cNvCxnSpPr>
          <p:nvPr/>
        </p:nvCxnSpPr>
        <p:spPr>
          <a:xfrm rot="16200000" flipV="1">
            <a:off x="8254802" y="1529465"/>
            <a:ext cx="720889" cy="225185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A blue and black logo&#10;&#10;Description automatically generated">
            <a:extLst>
              <a:ext uri="{FF2B5EF4-FFF2-40B4-BE49-F238E27FC236}">
                <a16:creationId xmlns:a16="http://schemas.microsoft.com/office/drawing/2014/main" id="{E8C94AED-29B6-A060-0A8E-7B4E4705F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29364" y="5433822"/>
            <a:ext cx="989120" cy="98912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80BECDA2-E2FE-9357-56F7-C92CE59E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5851" y="3784407"/>
            <a:ext cx="1042387" cy="1042804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F8A573C-D66F-EF14-2AD1-474121A65AF8}"/>
              </a:ext>
            </a:extLst>
          </p:cNvPr>
          <p:cNvCxnSpPr>
            <a:stCxn id="35" idx="2"/>
            <a:endCxn id="34" idx="1"/>
          </p:cNvCxnSpPr>
          <p:nvPr/>
        </p:nvCxnSpPr>
        <p:spPr>
          <a:xfrm rot="16200000" flipH="1">
            <a:off x="787619" y="4786636"/>
            <a:ext cx="1101171" cy="118231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8263223-F159-9D1B-B501-81076CE07B4C}"/>
              </a:ext>
            </a:extLst>
          </p:cNvPr>
          <p:cNvSpPr txBox="1"/>
          <p:nvPr/>
        </p:nvSpPr>
        <p:spPr>
          <a:xfrm>
            <a:off x="377193" y="5996832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Ingest Document</a:t>
            </a:r>
            <a:endParaRPr lang="en-US" dirty="0"/>
          </a:p>
        </p:txBody>
      </p:sp>
      <p:pic>
        <p:nvPicPr>
          <p:cNvPr id="38" name="Picture 37" descr="A black and white logo&#10;&#10;Description automatically generated">
            <a:extLst>
              <a:ext uri="{FF2B5EF4-FFF2-40B4-BE49-F238E27FC236}">
                <a16:creationId xmlns:a16="http://schemas.microsoft.com/office/drawing/2014/main" id="{62EBC5C2-6703-F7CD-DCF0-64BA2A4A5C9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22146" r="25251"/>
          <a:stretch/>
        </p:blipFill>
        <p:spPr>
          <a:xfrm>
            <a:off x="530877" y="1671111"/>
            <a:ext cx="975193" cy="104280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C1458F5-3061-F186-01CE-B5B6ADA0F137}"/>
              </a:ext>
            </a:extLst>
          </p:cNvPr>
          <p:cNvSpPr txBox="1"/>
          <p:nvPr/>
        </p:nvSpPr>
        <p:spPr>
          <a:xfrm>
            <a:off x="225851" y="1447281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Text Embeddings</a:t>
            </a:r>
            <a:endParaRPr lang="en-US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E06BD415-810F-5FF0-D5A7-BD93343DE215}"/>
              </a:ext>
            </a:extLst>
          </p:cNvPr>
          <p:cNvCxnSpPr>
            <a:stCxn id="34" idx="0"/>
          </p:cNvCxnSpPr>
          <p:nvPr/>
        </p:nvCxnSpPr>
        <p:spPr>
          <a:xfrm rot="16200000" flipV="1">
            <a:off x="270857" y="3280754"/>
            <a:ext cx="2896900" cy="1409235"/>
          </a:xfrm>
          <a:prstGeom prst="bentConnector3">
            <a:avLst>
              <a:gd name="adj1" fmla="val 8806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1574C9F-8DA7-3C27-FAD9-64799B63801D}"/>
              </a:ext>
            </a:extLst>
          </p:cNvPr>
          <p:cNvSpPr txBox="1"/>
          <p:nvPr/>
        </p:nvSpPr>
        <p:spPr>
          <a:xfrm>
            <a:off x="489627" y="3007113"/>
            <a:ext cx="1766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Create Embeddings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C165D7-F592-182F-5712-89BC2ABD163D}"/>
              </a:ext>
            </a:extLst>
          </p:cNvPr>
          <p:cNvSpPr txBox="1"/>
          <p:nvPr/>
        </p:nvSpPr>
        <p:spPr>
          <a:xfrm>
            <a:off x="2248984" y="1532360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Store the Results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214B139-FF51-3BF5-1093-5CBE81B1A3AC}"/>
              </a:ext>
            </a:extLst>
          </p:cNvPr>
          <p:cNvSpPr/>
          <p:nvPr/>
        </p:nvSpPr>
        <p:spPr>
          <a:xfrm>
            <a:off x="10099396" y="1470377"/>
            <a:ext cx="1420194" cy="80118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LLM</a:t>
            </a:r>
            <a:br>
              <a:rPr lang="en-M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M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</a:t>
            </a:r>
            <a:endParaRPr 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AC0783BF-BD84-ECCE-6F94-F4D1CC65D33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28738" r="26821"/>
          <a:stretch/>
        </p:blipFill>
        <p:spPr>
          <a:xfrm>
            <a:off x="11332687" y="1114362"/>
            <a:ext cx="823863" cy="104280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D82CAC4-6D79-97F6-F898-F2D472AAFD2D}"/>
              </a:ext>
            </a:extLst>
          </p:cNvPr>
          <p:cNvSpPr txBox="1"/>
          <p:nvPr/>
        </p:nvSpPr>
        <p:spPr>
          <a:xfrm>
            <a:off x="3819009" y="2806225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AI Search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99E5D28-8423-C38F-8D09-3760B8598A98}"/>
              </a:ext>
            </a:extLst>
          </p:cNvPr>
          <p:cNvSpPr txBox="1"/>
          <p:nvPr/>
        </p:nvSpPr>
        <p:spPr>
          <a:xfrm>
            <a:off x="1929364" y="6422942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 err="1"/>
              <a:t>BackEnd</a:t>
            </a:r>
            <a:r>
              <a:rPr lang="en-MT" dirty="0"/>
              <a:t> App</a:t>
            </a:r>
            <a:endParaRPr lang="en-US" dirty="0"/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9778AA18-C195-AB7E-1C87-785F63A75503}"/>
              </a:ext>
            </a:extLst>
          </p:cNvPr>
          <p:cNvCxnSpPr>
            <a:stCxn id="34" idx="0"/>
            <a:endCxn id="12" idx="1"/>
          </p:cNvCxnSpPr>
          <p:nvPr/>
        </p:nvCxnSpPr>
        <p:spPr>
          <a:xfrm rot="5400000" flipH="1" flipV="1">
            <a:off x="1390224" y="3008490"/>
            <a:ext cx="3459032" cy="139163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A61364E-97B3-2838-FE0B-73EAB93A78C2}"/>
              </a:ext>
            </a:extLst>
          </p:cNvPr>
          <p:cNvSpPr txBox="1"/>
          <p:nvPr/>
        </p:nvSpPr>
        <p:spPr>
          <a:xfrm>
            <a:off x="4971495" y="6422942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 err="1"/>
              <a:t>FrontEnd</a:t>
            </a:r>
            <a:endParaRPr lang="en-US" dirty="0"/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DF855CE0-F3E7-5CE1-26FD-2FDA0351BB27}"/>
              </a:ext>
            </a:extLst>
          </p:cNvPr>
          <p:cNvCxnSpPr>
            <a:stCxn id="20" idx="0"/>
            <a:endCxn id="60" idx="2"/>
          </p:cNvCxnSpPr>
          <p:nvPr/>
        </p:nvCxnSpPr>
        <p:spPr>
          <a:xfrm rot="5400000" flipH="1" flipV="1">
            <a:off x="9903197" y="2109541"/>
            <a:ext cx="744272" cy="10683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39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/>
      <p:bldP spid="18" grpId="0"/>
      <p:bldP spid="22" grpId="0"/>
      <p:bldP spid="26" grpId="0"/>
      <p:bldP spid="20" grpId="0" animBg="1"/>
      <p:bldP spid="25" grpId="0" animBg="1"/>
      <p:bldP spid="27" grpId="0" animBg="1"/>
      <p:bldP spid="37" grpId="0"/>
      <p:bldP spid="39" grpId="0"/>
      <p:bldP spid="41" grpId="0"/>
      <p:bldP spid="42" grpId="0"/>
      <p:bldP spid="60" grpId="0" animBg="1"/>
      <p:bldP spid="61" grpId="0"/>
      <p:bldP spid="62" grpId="0"/>
      <p:bldP spid="6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0184D9-7E29-C15B-D406-0F9C72CB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Sources to Feed Open AI Model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4DCDE2-C160-F31A-7D5F-3D70A9214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297" y="1674533"/>
            <a:ext cx="4387573" cy="42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91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2E6087-F847-48B3-CB50-9A5BC72FE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98" y="2863734"/>
            <a:ext cx="5773986" cy="2734887"/>
          </a:xfrm>
        </p:spPr>
        <p:txBody>
          <a:bodyPr/>
          <a:lstStyle/>
          <a:p>
            <a:r>
              <a:rPr lang="en-MT" dirty="0"/>
              <a:t>Vector Search in Open AI Playground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6290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E28489-A43B-E778-BBF2-8BF7128D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Explain the Data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62637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C442BC-DBEE-047E-9DB2-89E89C3B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Explain the Data Model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6D1C1B0-7C16-90D6-E915-67FC00698E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381235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40392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4D1422-6E01-4EAD-9AB7-AECC498FD9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AA8C35-C729-4C9E-8E67-7DB2334098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59E4A4-06C0-4B11-BC53-D59E37918E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3B66884-27AC-4F5D-AD3B-61D51F0BB8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38D849-C747-43BE-A53D-0CA0FD091E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A9111A-4223-F78E-42DC-9257F1DA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Relational Access Architecture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16BD12-6E55-E51D-88C9-FE9E6645C301}"/>
              </a:ext>
            </a:extLst>
          </p:cNvPr>
          <p:cNvSpPr/>
          <p:nvPr/>
        </p:nvSpPr>
        <p:spPr>
          <a:xfrm>
            <a:off x="571500" y="1648664"/>
            <a:ext cx="1795182" cy="64601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tx1"/>
                </a:solidFill>
              </a:rPr>
              <a:t>Open AI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9B837E-7096-C747-F500-0E8F826D4552}"/>
              </a:ext>
            </a:extLst>
          </p:cNvPr>
          <p:cNvSpPr/>
          <p:nvPr/>
        </p:nvSpPr>
        <p:spPr>
          <a:xfrm>
            <a:off x="1754280" y="4000125"/>
            <a:ext cx="2368923" cy="64601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tx1"/>
                </a:solidFill>
              </a:rPr>
              <a:t>Azure Function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799EDD-5524-54FF-1CEB-4738A64A08F5}"/>
              </a:ext>
            </a:extLst>
          </p:cNvPr>
          <p:cNvSpPr/>
          <p:nvPr/>
        </p:nvSpPr>
        <p:spPr>
          <a:xfrm>
            <a:off x="4453217" y="5830607"/>
            <a:ext cx="3119158" cy="64601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tx1"/>
                </a:solidFill>
              </a:rPr>
              <a:t>Client Application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C962A7-61E8-1916-6FC1-2EA9AA5F5DD6}"/>
              </a:ext>
            </a:extLst>
          </p:cNvPr>
          <p:cNvSpPr/>
          <p:nvPr/>
        </p:nvSpPr>
        <p:spPr>
          <a:xfrm>
            <a:off x="7788648" y="4009090"/>
            <a:ext cx="2368923" cy="64601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tx1"/>
                </a:solidFill>
              </a:rPr>
              <a:t>Azure Function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91AAD-1F18-E476-EB19-66CEE1DEF69C}"/>
              </a:ext>
            </a:extLst>
          </p:cNvPr>
          <p:cNvSpPr/>
          <p:nvPr/>
        </p:nvSpPr>
        <p:spPr>
          <a:xfrm>
            <a:off x="9222441" y="1648665"/>
            <a:ext cx="2368922" cy="64601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tx1"/>
                </a:solidFill>
              </a:rPr>
              <a:t>SQL Endpoint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F997237-B706-7ACB-C8AC-80B577C8D151}"/>
              </a:ext>
            </a:extLst>
          </p:cNvPr>
          <p:cNvCxnSpPr>
            <a:stCxn id="7" idx="0"/>
            <a:endCxn id="6" idx="2"/>
          </p:cNvCxnSpPr>
          <p:nvPr/>
        </p:nvCxnSpPr>
        <p:spPr>
          <a:xfrm rot="16200000" flipV="1">
            <a:off x="3883538" y="3701349"/>
            <a:ext cx="1184463" cy="307405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B50BEF3-A0AD-525E-EF0D-1FB091B5BC4B}"/>
              </a:ext>
            </a:extLst>
          </p:cNvPr>
          <p:cNvCxnSpPr>
            <a:stCxn id="7" idx="0"/>
            <a:endCxn id="8" idx="2"/>
          </p:cNvCxnSpPr>
          <p:nvPr/>
        </p:nvCxnSpPr>
        <p:spPr>
          <a:xfrm rot="5400000" flipH="1" flipV="1">
            <a:off x="6905204" y="3762701"/>
            <a:ext cx="1175498" cy="296031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9E8FDA5E-A48D-D9D5-4672-FB451F6CB8DB}"/>
              </a:ext>
            </a:extLst>
          </p:cNvPr>
          <p:cNvSpPr/>
          <p:nvPr/>
        </p:nvSpPr>
        <p:spPr>
          <a:xfrm>
            <a:off x="1971674" y="2965890"/>
            <a:ext cx="1552575" cy="689583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MT" sz="2000" dirty="0">
                <a:solidFill>
                  <a:schemeClr val="tx1"/>
                </a:solidFill>
              </a:rPr>
              <a:t>SDK/Rest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16B1461-B97A-1825-79ED-24AA89E852DB}"/>
              </a:ext>
            </a:extLst>
          </p:cNvPr>
          <p:cNvSpPr/>
          <p:nvPr/>
        </p:nvSpPr>
        <p:spPr>
          <a:xfrm>
            <a:off x="9816352" y="2908252"/>
            <a:ext cx="1200150" cy="85725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tx1"/>
                </a:solidFill>
              </a:rPr>
              <a:t>SQL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F19652A-791E-462A-40F7-426BDA151750}"/>
              </a:ext>
            </a:extLst>
          </p:cNvPr>
          <p:cNvCxnSpPr>
            <a:stCxn id="6" idx="0"/>
            <a:endCxn id="15" idx="4"/>
          </p:cNvCxnSpPr>
          <p:nvPr/>
        </p:nvCxnSpPr>
        <p:spPr>
          <a:xfrm rot="16200000" flipV="1">
            <a:off x="2671026" y="3732409"/>
            <a:ext cx="344652" cy="19078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2BB4B1A-3074-D663-1122-76CAB30862B4}"/>
              </a:ext>
            </a:extLst>
          </p:cNvPr>
          <p:cNvCxnSpPr>
            <a:stCxn id="15" idx="0"/>
            <a:endCxn id="4" idx="2"/>
          </p:cNvCxnSpPr>
          <p:nvPr/>
        </p:nvCxnSpPr>
        <p:spPr>
          <a:xfrm rot="16200000" flipV="1">
            <a:off x="1772924" y="1990851"/>
            <a:ext cx="671207" cy="127887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4F3C9A3-2DE3-32CA-F963-A5E526EA0931}"/>
              </a:ext>
            </a:extLst>
          </p:cNvPr>
          <p:cNvCxnSpPr>
            <a:stCxn id="8" idx="0"/>
            <a:endCxn id="16" idx="4"/>
          </p:cNvCxnSpPr>
          <p:nvPr/>
        </p:nvCxnSpPr>
        <p:spPr>
          <a:xfrm rot="5400000" flipH="1" flipV="1">
            <a:off x="9572974" y="3165638"/>
            <a:ext cx="243588" cy="144331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4C70AE7-B071-E3EA-424E-2D069A25AC3A}"/>
              </a:ext>
            </a:extLst>
          </p:cNvPr>
          <p:cNvCxnSpPr>
            <a:stCxn id="16" idx="0"/>
            <a:endCxn id="9" idx="2"/>
          </p:cNvCxnSpPr>
          <p:nvPr/>
        </p:nvCxnSpPr>
        <p:spPr>
          <a:xfrm rot="16200000" flipV="1">
            <a:off x="10104881" y="2596705"/>
            <a:ext cx="613568" cy="95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0612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5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B6A7F-3B30-E751-F513-C355BC916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BFD28E-7FB7-049B-5655-79AF15FD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Relational Access Architecture</a:t>
            </a:r>
            <a:endParaRPr lang="en-US" dirty="0"/>
          </a:p>
        </p:txBody>
      </p:sp>
      <p:pic>
        <p:nvPicPr>
          <p:cNvPr id="2" name="Picture 1" descr="A yellow and blue lightning bolt&#10;&#10;Description automatically generated">
            <a:extLst>
              <a:ext uri="{FF2B5EF4-FFF2-40B4-BE49-F238E27FC236}">
                <a16:creationId xmlns:a16="http://schemas.microsoft.com/office/drawing/2014/main" id="{FA61C4B5-F4DA-4874-7C6B-FFFCDF1C5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825" r="13447"/>
          <a:stretch/>
        </p:blipFill>
        <p:spPr>
          <a:xfrm>
            <a:off x="2903605" y="3178148"/>
            <a:ext cx="1271930" cy="893585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A yellow and blue lightning bolt&#10;&#10;Description automatically generated">
            <a:extLst>
              <a:ext uri="{FF2B5EF4-FFF2-40B4-BE49-F238E27FC236}">
                <a16:creationId xmlns:a16="http://schemas.microsoft.com/office/drawing/2014/main" id="{B86D32CB-C408-F267-EF1B-D406B06452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825" r="13447"/>
          <a:stretch/>
        </p:blipFill>
        <p:spPr>
          <a:xfrm>
            <a:off x="7147235" y="3178149"/>
            <a:ext cx="1271930" cy="893585"/>
          </a:xfrm>
          <a:prstGeom prst="rect">
            <a:avLst/>
          </a:prstGeom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D58EC12-DD69-9729-DF80-2846896B7C08}"/>
              </a:ext>
            </a:extLst>
          </p:cNvPr>
          <p:cNvGrpSpPr/>
          <p:nvPr/>
        </p:nvGrpSpPr>
        <p:grpSpPr>
          <a:xfrm>
            <a:off x="1529844" y="1522588"/>
            <a:ext cx="1035415" cy="1276325"/>
            <a:chOff x="14844439" y="3238500"/>
            <a:chExt cx="1553122" cy="1914488"/>
          </a:xfrm>
        </p:grpSpPr>
        <p:pic>
          <p:nvPicPr>
            <p:cNvPr id="12" name="Picture 11" descr="A logo with a circular design&#10;&#10;Description automatically generated with medium confidence">
              <a:extLst>
                <a:ext uri="{FF2B5EF4-FFF2-40B4-BE49-F238E27FC236}">
                  <a16:creationId xmlns:a16="http://schemas.microsoft.com/office/drawing/2014/main" id="{07722C88-C0A8-D03E-54E3-61C54A06D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14844439" y="3784073"/>
              <a:ext cx="1553122" cy="1368915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027980-3669-189E-8F83-71B83BCBB7B0}"/>
                </a:ext>
              </a:extLst>
            </p:cNvPr>
            <p:cNvSpPr txBox="1"/>
            <p:nvPr/>
          </p:nvSpPr>
          <p:spPr>
            <a:xfrm>
              <a:off x="15009806" y="3238500"/>
              <a:ext cx="1190710" cy="35384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MT" sz="933" dirty="0">
                  <a:solidFill>
                    <a:schemeClr val="tx1"/>
                  </a:solidFill>
                </a:rPr>
                <a:t>GPT Model</a:t>
              </a:r>
              <a:endParaRPr lang="en-US" sz="933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1F3CDC-EC17-9C40-27CD-2748262FE509}"/>
              </a:ext>
            </a:extLst>
          </p:cNvPr>
          <p:cNvGrpSpPr/>
          <p:nvPr/>
        </p:nvGrpSpPr>
        <p:grpSpPr>
          <a:xfrm>
            <a:off x="5384800" y="5074297"/>
            <a:ext cx="914400" cy="1216284"/>
            <a:chOff x="14935200" y="7429500"/>
            <a:chExt cx="1371600" cy="1824426"/>
          </a:xfrm>
        </p:grpSpPr>
        <p:pic>
          <p:nvPicPr>
            <p:cNvPr id="19" name="Picture 18" descr="A blue and white circle with white circles&#10;&#10;Description automatically generated">
              <a:extLst>
                <a:ext uri="{FF2B5EF4-FFF2-40B4-BE49-F238E27FC236}">
                  <a16:creationId xmlns:a16="http://schemas.microsoft.com/office/drawing/2014/main" id="{56416B90-3094-B75D-EB1A-9C6852F74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14935200" y="7429500"/>
              <a:ext cx="1371600" cy="1371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2CDD87-CE3C-3712-0E69-94108A35B343}"/>
                </a:ext>
              </a:extLst>
            </p:cNvPr>
            <p:cNvSpPr txBox="1"/>
            <p:nvPr/>
          </p:nvSpPr>
          <p:spPr>
            <a:xfrm>
              <a:off x="15134039" y="8900079"/>
              <a:ext cx="1003160" cy="35384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MT" sz="933" dirty="0">
                  <a:solidFill>
                    <a:schemeClr val="tx1"/>
                  </a:solidFill>
                </a:rPr>
                <a:t>Frontend</a:t>
              </a:r>
              <a:endParaRPr lang="en-US" sz="933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D836A9-4533-1C10-A3A4-5E0D6CDDA34A}"/>
              </a:ext>
            </a:extLst>
          </p:cNvPr>
          <p:cNvCxnSpPr>
            <a:stCxn id="19" idx="0"/>
            <a:endCxn id="2" idx="2"/>
          </p:cNvCxnSpPr>
          <p:nvPr/>
        </p:nvCxnSpPr>
        <p:spPr>
          <a:xfrm rot="16200000" flipV="1">
            <a:off x="4189503" y="3421800"/>
            <a:ext cx="1002564" cy="230243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6F2FA32-A3CB-4580-557E-6B318B9D2711}"/>
              </a:ext>
            </a:extLst>
          </p:cNvPr>
          <p:cNvCxnSpPr>
            <a:stCxn id="2" idx="0"/>
            <a:endCxn id="12" idx="2"/>
          </p:cNvCxnSpPr>
          <p:nvPr/>
        </p:nvCxnSpPr>
        <p:spPr>
          <a:xfrm rot="16200000" flipV="1">
            <a:off x="2603944" y="2242522"/>
            <a:ext cx="379235" cy="149201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4A75B14-E89B-FCB4-4F08-EACB74DA041B}"/>
              </a:ext>
            </a:extLst>
          </p:cNvPr>
          <p:cNvCxnSpPr>
            <a:stCxn id="19" idx="0"/>
            <a:endCxn id="5" idx="2"/>
          </p:cNvCxnSpPr>
          <p:nvPr/>
        </p:nvCxnSpPr>
        <p:spPr>
          <a:xfrm rot="5400000" flipH="1" flipV="1">
            <a:off x="6311319" y="3602416"/>
            <a:ext cx="1002563" cy="1941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A group of people with different symbols&#10;&#10;Description automatically generated with medium confidence">
            <a:extLst>
              <a:ext uri="{FF2B5EF4-FFF2-40B4-BE49-F238E27FC236}">
                <a16:creationId xmlns:a16="http://schemas.microsoft.com/office/drawing/2014/main" id="{3D600F78-3E3A-5127-AA51-55A094A86D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38726" t="3538" r="38593" b="53658"/>
          <a:stretch/>
        </p:blipFill>
        <p:spPr>
          <a:xfrm>
            <a:off x="8101191" y="1674279"/>
            <a:ext cx="800214" cy="933264"/>
          </a:xfrm>
          <a:prstGeom prst="rect">
            <a:avLst/>
          </a:prstGeom>
        </p:spPr>
      </p:pic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D9222E-5C5B-16F4-C0D0-E54F9203AC0C}"/>
              </a:ext>
            </a:extLst>
          </p:cNvPr>
          <p:cNvCxnSpPr>
            <a:stCxn id="5" idx="0"/>
            <a:endCxn id="35" idx="2"/>
          </p:cNvCxnSpPr>
          <p:nvPr/>
        </p:nvCxnSpPr>
        <p:spPr>
          <a:xfrm rot="5400000" flipH="1" flipV="1">
            <a:off x="7856946" y="2533797"/>
            <a:ext cx="570606" cy="71809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3076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7F7DAE-51B8-00F5-3842-6FDAB53E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Relational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236981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583682-6640-E624-39D4-49AEC9A89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Chat Solution Accelerator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74762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125422-F152-E93C-608D-E9459BC81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Agenda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8BC1A1C-CD81-EE93-1991-8F289ECC43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166426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9708139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E570D3-3761-7D95-84B8-FABA53000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</p:spPr>
        <p:txBody>
          <a:bodyPr anchor="ctr">
            <a:normAutofit/>
          </a:bodyPr>
          <a:lstStyle/>
          <a:p>
            <a:r>
              <a:rPr lang="en-MT" dirty="0"/>
              <a:t>Chat Solution Accelerator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77EEC80-6CA6-099F-68F9-DDA9C74DA0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703490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10523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2FF3D76-BA16-4753-81E6-092735DD67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B2FF3D76-BA16-4753-81E6-092735DD67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155704-9BF6-48FA-B0E1-E2C1F85DD5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46155704-9BF6-48FA-B0E1-E2C1F85DD5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8DEE291-48E7-4D2F-AF91-3FFD76E53E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dgm id="{78DEE291-48E7-4D2F-AF91-3FFD76E53E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DF76311-58F2-40EB-A6B7-1FA29BBA00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7DF76311-58F2-40EB-A6B7-1FA29BBA00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3875201-5DDD-4473-88A5-BB8746EBC4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graphicEl>
                                              <a:dgm id="{F3875201-5DDD-4473-88A5-BB8746EBC4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C57F508-24CB-4B9D-8C0A-E26476B237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graphicEl>
                                              <a:dgm id="{8C57F508-24CB-4B9D-8C0A-E26476B237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B351A74-A2C7-4B52-B13D-E5CF1142DC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graphicEl>
                                              <a:dgm id="{6B351A74-A2C7-4B52-B13D-E5CF1142DC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F4912B6-ABE5-49AA-B637-0DF40F4C7F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BF4912B6-ABE5-49AA-B637-0DF40F4C7F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E8A1CA-71D0-44A5-A2CA-E7D7EE1FE3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graphicEl>
                                              <a:dgm id="{95E8A1CA-71D0-44A5-A2CA-E7D7EE1FE3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28E4EAE-961E-4723-9B77-F7626E6ED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graphicEl>
                                              <a:dgm id="{428E4EAE-961E-4723-9B77-F7626E6ED8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1BFAF7D-BF40-4C78-BA1D-D9BC096489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graphicEl>
                                              <a:dgm id="{D1BFAF7D-BF40-4C78-BA1D-D9BC096489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2D86CC6-B5FA-44C8-81C2-39C4F8C046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graphicEl>
                                              <a:dgm id="{B2D86CC6-B5FA-44C8-81C2-39C4F8C046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6A412C-EFF5-30CB-95B3-9436E4939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21" y="0"/>
            <a:ext cx="11732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32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E39397-B958-BC17-C1F7-B8E3D6815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501" y="1441604"/>
            <a:ext cx="3876149" cy="363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65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yellow and blue lightning bolt&#10;&#10;Description automatically generated">
            <a:extLst>
              <a:ext uri="{FF2B5EF4-FFF2-40B4-BE49-F238E27FC236}">
                <a16:creationId xmlns:a16="http://schemas.microsoft.com/office/drawing/2014/main" id="{8A1683F6-94E0-B958-3CDF-324103758D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825" r="13447"/>
          <a:stretch/>
        </p:blipFill>
        <p:spPr>
          <a:xfrm>
            <a:off x="3046070" y="2522716"/>
            <a:ext cx="1271930" cy="893585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blue and white rectangular object with white stripes&#10;&#10;Description automatically generated with medium confidence">
            <a:extLst>
              <a:ext uri="{FF2B5EF4-FFF2-40B4-BE49-F238E27FC236}">
                <a16:creationId xmlns:a16="http://schemas.microsoft.com/office/drawing/2014/main" id="{46802AD7-6B42-5381-B870-E51AE262D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6400" y="2498725"/>
            <a:ext cx="914400" cy="914400"/>
          </a:xfrm>
          <a:prstGeom prst="rect">
            <a:avLst/>
          </a:prstGeom>
          <a:ln>
            <a:noFill/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EF3F37-B98F-6906-E01B-AD769B84EB3F}"/>
              </a:ext>
            </a:extLst>
          </p:cNvPr>
          <p:cNvCxnSpPr>
            <a:stCxn id="5" idx="0"/>
            <a:endCxn id="12" idx="2"/>
          </p:cNvCxnSpPr>
          <p:nvPr/>
        </p:nvCxnSpPr>
        <p:spPr>
          <a:xfrm flipH="1" flipV="1">
            <a:off x="863600" y="3413125"/>
            <a:ext cx="1270000" cy="12350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63EEF3-3619-E4B3-AB78-3FBB0FF62985}"/>
              </a:ext>
            </a:extLst>
          </p:cNvPr>
          <p:cNvCxnSpPr>
            <a:stCxn id="5" idx="0"/>
            <a:endCxn id="10" idx="2"/>
          </p:cNvCxnSpPr>
          <p:nvPr/>
        </p:nvCxnSpPr>
        <p:spPr>
          <a:xfrm flipV="1">
            <a:off x="2133601" y="3416300"/>
            <a:ext cx="1548435" cy="1231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magnifying glass over a brain&#10;&#10;Description automatically generated">
            <a:extLst>
              <a:ext uri="{FF2B5EF4-FFF2-40B4-BE49-F238E27FC236}">
                <a16:creationId xmlns:a16="http://schemas.microsoft.com/office/drawing/2014/main" id="{5E726839-6292-AD83-8F02-EB4B03BA44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959600" y="2597149"/>
            <a:ext cx="1138969" cy="717551"/>
          </a:xfrm>
          <a:prstGeom prst="rect">
            <a:avLst/>
          </a:prstGeom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6781776-CCD8-B855-4EA6-1EC0020C0E7A}"/>
              </a:ext>
            </a:extLst>
          </p:cNvPr>
          <p:cNvGrpSpPr/>
          <p:nvPr/>
        </p:nvGrpSpPr>
        <p:grpSpPr>
          <a:xfrm>
            <a:off x="1363047" y="257593"/>
            <a:ext cx="2318989" cy="2265123"/>
            <a:chOff x="1363047" y="257593"/>
            <a:chExt cx="2318989" cy="226512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B1F6563-76B9-F78A-CDEB-E7E8EC6DB953}"/>
                </a:ext>
              </a:extLst>
            </p:cNvPr>
            <p:cNvCxnSpPr>
              <a:stCxn id="10" idx="0"/>
              <a:endCxn id="18" idx="2"/>
            </p:cNvCxnSpPr>
            <p:nvPr/>
          </p:nvCxnSpPr>
          <p:spPr>
            <a:xfrm flipH="1" flipV="1">
              <a:off x="2327093" y="1451989"/>
              <a:ext cx="1354943" cy="10707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5A97CF6D-723C-A061-5142-0176C52E5DD6}"/>
                </a:ext>
              </a:extLst>
            </p:cNvPr>
            <p:cNvGrpSpPr/>
            <p:nvPr/>
          </p:nvGrpSpPr>
          <p:grpSpPr>
            <a:xfrm>
              <a:off x="1363047" y="257593"/>
              <a:ext cx="1726754" cy="1194396"/>
              <a:chOff x="2044570" y="386388"/>
              <a:chExt cx="2590131" cy="1791594"/>
            </a:xfrm>
          </p:grpSpPr>
          <p:pic>
            <p:nvPicPr>
              <p:cNvPr id="18" name="Picture 17" descr="A blue and black logo&#10;&#10;Description automatically generated">
                <a:extLst>
                  <a:ext uri="{FF2B5EF4-FFF2-40B4-BE49-F238E27FC236}">
                    <a16:creationId xmlns:a16="http://schemas.microsoft.com/office/drawing/2014/main" id="{6B9DB618-6745-7538-2BF1-9F24453BEE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rcRect l="15651" r="15269"/>
              <a:stretch/>
            </p:blipFill>
            <p:spPr>
              <a:xfrm>
                <a:off x="2714078" y="837605"/>
                <a:ext cx="1553122" cy="13403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6FD6CC-18EB-BC1C-B449-D35F1EA6B61C}"/>
                  </a:ext>
                </a:extLst>
              </p:cNvPr>
              <p:cNvSpPr txBox="1"/>
              <p:nvPr/>
            </p:nvSpPr>
            <p:spPr>
              <a:xfrm>
                <a:off x="2044570" y="386388"/>
                <a:ext cx="2590131" cy="3538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MT" sz="933" dirty="0">
                    <a:solidFill>
                      <a:schemeClr val="tx1"/>
                    </a:solidFill>
                  </a:rPr>
                  <a:t>Azure Document Intelligence</a:t>
                </a:r>
                <a:endParaRPr lang="en-US" sz="933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DF0C8-B87E-8874-D89E-B52047F2A922}"/>
              </a:ext>
            </a:extLst>
          </p:cNvPr>
          <p:cNvGrpSpPr/>
          <p:nvPr/>
        </p:nvGrpSpPr>
        <p:grpSpPr>
          <a:xfrm>
            <a:off x="3682035" y="213419"/>
            <a:ext cx="1675396" cy="2265123"/>
            <a:chOff x="3682035" y="213419"/>
            <a:chExt cx="1675396" cy="2265123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EC67E58-06B2-1306-D940-DD496B66D09C}"/>
                </a:ext>
              </a:extLst>
            </p:cNvPr>
            <p:cNvCxnSpPr>
              <a:stCxn id="10" idx="0"/>
              <a:endCxn id="20" idx="2"/>
            </p:cNvCxnSpPr>
            <p:nvPr/>
          </p:nvCxnSpPr>
          <p:spPr>
            <a:xfrm flipV="1">
              <a:off x="3682035" y="1452637"/>
              <a:ext cx="1153672" cy="10259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45B86EB-FF51-BE1F-26AE-9D3EB9C7B431}"/>
                </a:ext>
              </a:extLst>
            </p:cNvPr>
            <p:cNvGrpSpPr/>
            <p:nvPr/>
          </p:nvGrpSpPr>
          <p:grpSpPr>
            <a:xfrm>
              <a:off x="4199741" y="213419"/>
              <a:ext cx="1157690" cy="1239218"/>
              <a:chOff x="6299613" y="386388"/>
              <a:chExt cx="1736535" cy="1858827"/>
            </a:xfrm>
          </p:grpSpPr>
          <p:pic>
            <p:nvPicPr>
              <p:cNvPr id="20" name="Picture 19" descr="A logo with a circular design&#10;&#10;Description automatically generated with medium confidence">
                <a:extLst>
                  <a:ext uri="{FF2B5EF4-FFF2-40B4-BE49-F238E27FC236}">
                    <a16:creationId xmlns:a16="http://schemas.microsoft.com/office/drawing/2014/main" id="{1B7BBD1A-BB72-3F1E-3FFE-74FADCFA5E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tretch>
                <a:fillRect/>
              </a:stretch>
            </p:blipFill>
            <p:spPr>
              <a:xfrm>
                <a:off x="6477000" y="876300"/>
                <a:ext cx="1553122" cy="136891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A642AC-A0D6-2034-B633-DB912BF368BF}"/>
                  </a:ext>
                </a:extLst>
              </p:cNvPr>
              <p:cNvSpPr txBox="1"/>
              <p:nvPr/>
            </p:nvSpPr>
            <p:spPr>
              <a:xfrm>
                <a:off x="6299613" y="386388"/>
                <a:ext cx="1736535" cy="3538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MT" sz="933" dirty="0">
                    <a:solidFill>
                      <a:schemeClr val="tx1"/>
                    </a:solidFill>
                  </a:rPr>
                  <a:t>Embedding Model</a:t>
                </a:r>
                <a:endParaRPr lang="en-US" sz="933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E24037-6872-AAD5-546B-F973B42F3607}"/>
              </a:ext>
            </a:extLst>
          </p:cNvPr>
          <p:cNvCxnSpPr>
            <a:cxnSpLocks/>
            <a:stCxn id="10" idx="3"/>
            <a:endCxn id="26" idx="1"/>
          </p:cNvCxnSpPr>
          <p:nvPr/>
        </p:nvCxnSpPr>
        <p:spPr>
          <a:xfrm flipV="1">
            <a:off x="4318000" y="2955925"/>
            <a:ext cx="2641600" cy="135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0128367-F2EA-C58B-96CA-071CBA2486F9}"/>
              </a:ext>
            </a:extLst>
          </p:cNvPr>
          <p:cNvSpPr txBox="1"/>
          <p:nvPr/>
        </p:nvSpPr>
        <p:spPr>
          <a:xfrm>
            <a:off x="4953965" y="3068148"/>
            <a:ext cx="1369670" cy="2358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MT" sz="933" dirty="0">
                <a:solidFill>
                  <a:schemeClr val="tx1"/>
                </a:solidFill>
              </a:rPr>
              <a:t>Data + Embeddings</a:t>
            </a:r>
            <a:endParaRPr lang="en-US" sz="933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54CC723-B613-D026-6B4D-A4934392D840}"/>
              </a:ext>
            </a:extLst>
          </p:cNvPr>
          <p:cNvGrpSpPr/>
          <p:nvPr/>
        </p:nvGrpSpPr>
        <p:grpSpPr>
          <a:xfrm>
            <a:off x="1320800" y="2649464"/>
            <a:ext cx="1725270" cy="320044"/>
            <a:chOff x="1320800" y="2649464"/>
            <a:chExt cx="1725270" cy="32004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3E54EDC-4636-82BC-72E1-84E27A3EA7C9}"/>
                </a:ext>
              </a:extLst>
            </p:cNvPr>
            <p:cNvCxnSpPr>
              <a:stCxn id="12" idx="3"/>
              <a:endCxn id="10" idx="1"/>
            </p:cNvCxnSpPr>
            <p:nvPr/>
          </p:nvCxnSpPr>
          <p:spPr>
            <a:xfrm>
              <a:off x="1320800" y="2955925"/>
              <a:ext cx="1725270" cy="13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8E95FF8-39E4-E582-BDAF-CD90F191A103}"/>
                </a:ext>
              </a:extLst>
            </p:cNvPr>
            <p:cNvSpPr txBox="1"/>
            <p:nvPr/>
          </p:nvSpPr>
          <p:spPr>
            <a:xfrm>
              <a:off x="1527313" y="2649464"/>
              <a:ext cx="1471270" cy="2358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T" sz="933" dirty="0">
                  <a:solidFill>
                    <a:schemeClr val="tx1"/>
                  </a:solidFill>
                </a:rPr>
                <a:t>Trigger + Document</a:t>
              </a:r>
              <a:endParaRPr lang="en-US" sz="933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B5DB600-61FB-F9CF-B791-690FB083E895}"/>
              </a:ext>
            </a:extLst>
          </p:cNvPr>
          <p:cNvGrpSpPr/>
          <p:nvPr/>
        </p:nvGrpSpPr>
        <p:grpSpPr>
          <a:xfrm>
            <a:off x="9896293" y="2159000"/>
            <a:ext cx="1035415" cy="1276325"/>
            <a:chOff x="14844439" y="3238500"/>
            <a:chExt cx="1553122" cy="1914488"/>
          </a:xfrm>
        </p:grpSpPr>
        <p:pic>
          <p:nvPicPr>
            <p:cNvPr id="36" name="Picture 35" descr="A logo with a circular design&#10;&#10;Description automatically generated with medium confidence">
              <a:extLst>
                <a:ext uri="{FF2B5EF4-FFF2-40B4-BE49-F238E27FC236}">
                  <a16:creationId xmlns:a16="http://schemas.microsoft.com/office/drawing/2014/main" id="{C96450E9-5EF5-20C4-6937-D37BAFFF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14844439" y="3784073"/>
              <a:ext cx="1553122" cy="1368915"/>
            </a:xfrm>
            <a:prstGeom prst="rect">
              <a:avLst/>
            </a:prstGeom>
            <a:ln>
              <a:noFill/>
            </a:ln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FDCE8A5-513D-8193-5E43-ACF9B53F731E}"/>
                </a:ext>
              </a:extLst>
            </p:cNvPr>
            <p:cNvSpPr txBox="1"/>
            <p:nvPr/>
          </p:nvSpPr>
          <p:spPr>
            <a:xfrm>
              <a:off x="15009806" y="3238500"/>
              <a:ext cx="1190710" cy="35384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MT" sz="933" dirty="0">
                  <a:solidFill>
                    <a:schemeClr val="tx1"/>
                  </a:solidFill>
                </a:rPr>
                <a:t>GPT Model</a:t>
              </a:r>
              <a:endParaRPr lang="en-US" sz="933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ECFDF04-A528-6489-C6DC-F325737F44A7}"/>
              </a:ext>
            </a:extLst>
          </p:cNvPr>
          <p:cNvGrpSpPr/>
          <p:nvPr/>
        </p:nvGrpSpPr>
        <p:grpSpPr>
          <a:xfrm>
            <a:off x="10414000" y="3435325"/>
            <a:ext cx="768770" cy="1517675"/>
            <a:chOff x="10414000" y="3435325"/>
            <a:chExt cx="768770" cy="1517675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A8076D4-FF52-2F2E-5C7B-3D0848EA21CD}"/>
                </a:ext>
              </a:extLst>
            </p:cNvPr>
            <p:cNvCxnSpPr>
              <a:stCxn id="6" idx="0"/>
              <a:endCxn id="36" idx="2"/>
            </p:cNvCxnSpPr>
            <p:nvPr/>
          </p:nvCxnSpPr>
          <p:spPr>
            <a:xfrm flipV="1">
              <a:off x="10414000" y="3435325"/>
              <a:ext cx="0" cy="15176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7A640FE-FAF0-8BF3-E8A9-F119D2C59006}"/>
                </a:ext>
              </a:extLst>
            </p:cNvPr>
            <p:cNvSpPr txBox="1"/>
            <p:nvPr/>
          </p:nvSpPr>
          <p:spPr>
            <a:xfrm>
              <a:off x="10515600" y="4292600"/>
              <a:ext cx="667170" cy="2358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MT" sz="933" dirty="0">
                  <a:solidFill>
                    <a:schemeClr val="tx1"/>
                  </a:solidFill>
                </a:rPr>
                <a:t>Question</a:t>
              </a:r>
              <a:endParaRPr lang="en-US" sz="933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C8B8FD5-F55A-EF58-8F75-8DCB8C1D311C}"/>
              </a:ext>
            </a:extLst>
          </p:cNvPr>
          <p:cNvGrpSpPr/>
          <p:nvPr/>
        </p:nvGrpSpPr>
        <p:grpSpPr>
          <a:xfrm>
            <a:off x="8098570" y="2641743"/>
            <a:ext cx="1797723" cy="337278"/>
            <a:chOff x="8098570" y="2641743"/>
            <a:chExt cx="1797723" cy="337278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E3778DC-4A44-59F3-4D77-2BFA9663F983}"/>
                </a:ext>
              </a:extLst>
            </p:cNvPr>
            <p:cNvCxnSpPr>
              <a:stCxn id="36" idx="1"/>
              <a:endCxn id="26" idx="3"/>
            </p:cNvCxnSpPr>
            <p:nvPr/>
          </p:nvCxnSpPr>
          <p:spPr>
            <a:xfrm flipH="1" flipV="1">
              <a:off x="8098570" y="2955925"/>
              <a:ext cx="1797723" cy="230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6CA30A8-D27A-7BD3-CBDB-CECCFCE0EF88}"/>
                </a:ext>
              </a:extLst>
            </p:cNvPr>
            <p:cNvSpPr txBox="1"/>
            <p:nvPr/>
          </p:nvSpPr>
          <p:spPr>
            <a:xfrm>
              <a:off x="8537947" y="2641743"/>
              <a:ext cx="894797" cy="2358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MT" sz="933" dirty="0">
                  <a:solidFill>
                    <a:schemeClr val="tx1"/>
                  </a:solidFill>
                </a:rPr>
                <a:t>Index Search</a:t>
              </a:r>
              <a:endParaRPr lang="en-US" sz="933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ACD19F7-13C6-ECDC-FCCB-53CABB1BA90D}"/>
              </a:ext>
            </a:extLst>
          </p:cNvPr>
          <p:cNvGrpSpPr/>
          <p:nvPr/>
        </p:nvGrpSpPr>
        <p:grpSpPr>
          <a:xfrm>
            <a:off x="1676400" y="4648199"/>
            <a:ext cx="914400" cy="1208877"/>
            <a:chOff x="2514600" y="6972300"/>
            <a:chExt cx="1371600" cy="1813316"/>
          </a:xfrm>
        </p:grpSpPr>
        <p:pic>
          <p:nvPicPr>
            <p:cNvPr id="5" name="Picture 4" descr="A blue and white circle with white circles&#10;&#10;Description automatically generated">
              <a:extLst>
                <a:ext uri="{FF2B5EF4-FFF2-40B4-BE49-F238E27FC236}">
                  <a16:creationId xmlns:a16="http://schemas.microsoft.com/office/drawing/2014/main" id="{93839351-ABEB-496E-500F-B59907592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2514600" y="6972300"/>
              <a:ext cx="1371600" cy="1371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A9A9543-00D0-69E5-44D5-B13465060EE6}"/>
                </a:ext>
              </a:extLst>
            </p:cNvPr>
            <p:cNvSpPr txBox="1"/>
            <p:nvPr/>
          </p:nvSpPr>
          <p:spPr>
            <a:xfrm>
              <a:off x="2713439" y="8431769"/>
              <a:ext cx="979115" cy="35384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MT" sz="933" dirty="0">
                  <a:solidFill>
                    <a:schemeClr val="tx1"/>
                  </a:solidFill>
                </a:rPr>
                <a:t>Backend</a:t>
              </a:r>
              <a:endParaRPr lang="en-US" sz="933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2105D1C-1BB4-1CD9-FE2D-271ED146F1FD}"/>
              </a:ext>
            </a:extLst>
          </p:cNvPr>
          <p:cNvGrpSpPr/>
          <p:nvPr/>
        </p:nvGrpSpPr>
        <p:grpSpPr>
          <a:xfrm>
            <a:off x="9956800" y="4952999"/>
            <a:ext cx="914400" cy="1216284"/>
            <a:chOff x="14935200" y="7429500"/>
            <a:chExt cx="1371600" cy="1824426"/>
          </a:xfrm>
        </p:grpSpPr>
        <p:pic>
          <p:nvPicPr>
            <p:cNvPr id="6" name="Picture 5" descr="A blue and white circle with white circles&#10;&#10;Description automatically generated">
              <a:extLst>
                <a:ext uri="{FF2B5EF4-FFF2-40B4-BE49-F238E27FC236}">
                  <a16:creationId xmlns:a16="http://schemas.microsoft.com/office/drawing/2014/main" id="{C36FD84A-7EC3-DB51-50DB-FF8184BFC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14935200" y="7429500"/>
              <a:ext cx="1371600" cy="1371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110F33D-D058-B585-3EA9-056DE96E8709}"/>
                </a:ext>
              </a:extLst>
            </p:cNvPr>
            <p:cNvSpPr txBox="1"/>
            <p:nvPr/>
          </p:nvSpPr>
          <p:spPr>
            <a:xfrm>
              <a:off x="15134039" y="8900079"/>
              <a:ext cx="1003160" cy="35384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MT" sz="933" dirty="0">
                  <a:solidFill>
                    <a:schemeClr val="tx1"/>
                  </a:solidFill>
                </a:rPr>
                <a:t>Frontend</a:t>
              </a:r>
              <a:endParaRPr lang="en-US" sz="933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AC5359A-F682-2DD3-E15D-A38F6FEEE899}"/>
              </a:ext>
            </a:extLst>
          </p:cNvPr>
          <p:cNvGrpSpPr/>
          <p:nvPr/>
        </p:nvGrpSpPr>
        <p:grpSpPr>
          <a:xfrm>
            <a:off x="731816" y="5105400"/>
            <a:ext cx="944584" cy="1536513"/>
            <a:chOff x="731816" y="5105400"/>
            <a:chExt cx="944584" cy="1536513"/>
          </a:xfrm>
        </p:grpSpPr>
        <p:pic>
          <p:nvPicPr>
            <p:cNvPr id="66" name="Picture 65" descr="A yellow and blue paper&#10;&#10;Description automatically generated">
              <a:extLst>
                <a:ext uri="{FF2B5EF4-FFF2-40B4-BE49-F238E27FC236}">
                  <a16:creationId xmlns:a16="http://schemas.microsoft.com/office/drawing/2014/main" id="{63777AF6-A587-2C0D-C662-146F31C49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31816" y="6070599"/>
              <a:ext cx="571314" cy="57131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280DCB6-82F8-3321-F69F-509ADA4BD633}"/>
                </a:ext>
              </a:extLst>
            </p:cNvPr>
            <p:cNvCxnSpPr>
              <a:stCxn id="66" idx="0"/>
              <a:endCxn id="5" idx="1"/>
            </p:cNvCxnSpPr>
            <p:nvPr/>
          </p:nvCxnSpPr>
          <p:spPr>
            <a:xfrm flipV="1">
              <a:off x="1017473" y="5105400"/>
              <a:ext cx="658927" cy="9651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88A75D-B3A0-3FA2-1394-FEB15DC599CB}"/>
              </a:ext>
            </a:extLst>
          </p:cNvPr>
          <p:cNvGrpSpPr/>
          <p:nvPr/>
        </p:nvGrpSpPr>
        <p:grpSpPr>
          <a:xfrm>
            <a:off x="2590800" y="5105400"/>
            <a:ext cx="811237" cy="1530811"/>
            <a:chOff x="2590800" y="5105400"/>
            <a:chExt cx="811237" cy="1530811"/>
          </a:xfrm>
        </p:grpSpPr>
        <p:pic>
          <p:nvPicPr>
            <p:cNvPr id="68" name="Picture 67" descr="A black and white globe with a white text&#10;&#10;Description automatically generated">
              <a:extLst>
                <a:ext uri="{FF2B5EF4-FFF2-40B4-BE49-F238E27FC236}">
                  <a16:creationId xmlns:a16="http://schemas.microsoft.com/office/drawing/2014/main" id="{45958533-B48E-397B-D3C3-47A446514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2830723" y="6059263"/>
              <a:ext cx="571314" cy="576948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54F2FFA-5E47-3FC6-1CE7-D56B51F2EA2F}"/>
                </a:ext>
              </a:extLst>
            </p:cNvPr>
            <p:cNvCxnSpPr>
              <a:stCxn id="68" idx="0"/>
              <a:endCxn id="5" idx="3"/>
            </p:cNvCxnSpPr>
            <p:nvPr/>
          </p:nvCxnSpPr>
          <p:spPr>
            <a:xfrm flipH="1" flipV="1">
              <a:off x="2590800" y="5105400"/>
              <a:ext cx="525580" cy="9538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EC024B42-D690-86DE-BC6B-8FB1C326CFA0}"/>
              </a:ext>
            </a:extLst>
          </p:cNvPr>
          <p:cNvSpPr txBox="1"/>
          <p:nvPr/>
        </p:nvSpPr>
        <p:spPr>
          <a:xfrm>
            <a:off x="6676287" y="2292806"/>
            <a:ext cx="1596912" cy="2358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MT" sz="933" dirty="0">
                <a:solidFill>
                  <a:schemeClr val="tx1"/>
                </a:solidFill>
              </a:rPr>
              <a:t>Cognitive Services Search</a:t>
            </a:r>
            <a:endParaRPr lang="en-US" sz="933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039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22F2C-2A78-75BC-7A85-70C0E9A93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Chat Accelerator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15624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84909" y="1153562"/>
            <a:ext cx="10972800" cy="4375447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chemeClr val="tx2"/>
                </a:solidFill>
                <a:latin typeface="Segoe"/>
                <a:ea typeface="+mn-ea"/>
                <a:cs typeface="Segoe"/>
              </a:defRPr>
            </a:lvl1pPr>
            <a:lvl2pPr marL="539750" indent="-269875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"/>
                <a:ea typeface="+mn-ea"/>
                <a:cs typeface="Segoe"/>
              </a:defRPr>
            </a:lvl2pPr>
            <a:lvl3pPr marL="811213" indent="-271463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"/>
                <a:ea typeface="+mn-ea"/>
                <a:cs typeface="Segoe"/>
              </a:defRPr>
            </a:lvl3pPr>
            <a:lvl4pPr marL="1071563" indent="-2603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"/>
                <a:ea typeface="+mn-ea"/>
                <a:cs typeface="Segoe"/>
              </a:defRPr>
            </a:lvl4pPr>
            <a:lvl5pPr marL="1252538" indent="-180975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"/>
                <a:ea typeface="+mn-ea"/>
                <a:cs typeface="Sego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en-CA" sz="4267" dirty="0">
                <a:solidFill>
                  <a:schemeClr val="tx1"/>
                </a:solidFill>
              </a:rPr>
              <a:t>Dennes Torres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 Data Platform MVP (Alumni)</a:t>
            </a:r>
            <a:endParaRPr lang="en-US" sz="1600" dirty="0">
              <a:solidFill>
                <a:schemeClr val="tx1"/>
              </a:solidFill>
            </a:endParaRP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dirty="0">
              <a:solidFill>
                <a:schemeClr val="tx1"/>
              </a:solidFill>
            </a:endParaRPr>
          </a:p>
          <a:p>
            <a:pPr marL="0" lvl="2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Trainer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chemeClr val="tx1"/>
                </a:solidFill>
              </a:rPr>
              <a:t>MCT, MCSE Data Platform, MCSE BI, MCSD Web Development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lvl="2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Malta Data Platform UG Leader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chemeClr val="tx1"/>
                </a:solidFill>
              </a:rPr>
              <a:t>Malta</a:t>
            </a:r>
          </a:p>
          <a:p>
            <a:pPr marL="0" lvl="2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lvl="2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MMDPUG</a:t>
            </a:r>
            <a:br>
              <a:rPr lang="en-US" sz="20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054" name="Picture 6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25194" r="20400" b="58578"/>
          <a:stretch/>
        </p:blipFill>
        <p:spPr bwMode="auto">
          <a:xfrm>
            <a:off x="8390028" y="3051163"/>
            <a:ext cx="409299" cy="40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61230" r="20400" b="22814"/>
          <a:stretch/>
        </p:blipFill>
        <p:spPr bwMode="auto">
          <a:xfrm>
            <a:off x="8390029" y="3566178"/>
            <a:ext cx="432559" cy="42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t="60580" r="68144" b="22279"/>
          <a:stretch/>
        </p:blipFill>
        <p:spPr bwMode="auto">
          <a:xfrm>
            <a:off x="8390029" y="4048987"/>
            <a:ext cx="479833" cy="47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9013079" y="3051163"/>
            <a:ext cx="1367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Dennes.Torres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8913768" y="3578168"/>
            <a:ext cx="984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@Dennes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8869861" y="4119628"/>
            <a:ext cx="3198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https://br.linkedin.com/in/dennestorres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29" y="4633848"/>
            <a:ext cx="479833" cy="435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9" name="CaixaDeTexto 8"/>
          <p:cNvSpPr txBox="1"/>
          <p:nvPr/>
        </p:nvSpPr>
        <p:spPr>
          <a:xfrm>
            <a:off x="8922822" y="4698188"/>
            <a:ext cx="2326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dennes@bufaloinfo.com.br</a:t>
            </a: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843" y="269437"/>
            <a:ext cx="1866900" cy="199072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29" y="5171339"/>
            <a:ext cx="479833" cy="469653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869860" y="5236888"/>
            <a:ext cx="3291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http://youtube.com/c/dennestorres</a:t>
            </a: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EF95E085-598D-4046-BC98-E129D00DC6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044" y="2545300"/>
            <a:ext cx="409299" cy="409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4" name="CaixaDeTexto 5">
            <a:extLst>
              <a:ext uri="{FF2B5EF4-FFF2-40B4-BE49-F238E27FC236}">
                <a16:creationId xmlns:a16="http://schemas.microsoft.com/office/drawing/2014/main" id="{CFA7CA54-F599-49B0-B90E-B9DE1FCC47D9}"/>
              </a:ext>
            </a:extLst>
          </p:cNvPr>
          <p:cNvSpPr txBox="1"/>
          <p:nvPr/>
        </p:nvSpPr>
        <p:spPr>
          <a:xfrm>
            <a:off x="9013716" y="2567489"/>
            <a:ext cx="2153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https://dennestorres.com</a:t>
            </a:r>
          </a:p>
        </p:txBody>
      </p:sp>
      <p:pic>
        <p:nvPicPr>
          <p:cNvPr id="2050" name="Picture 2" descr="Whatsapp">
            <a:extLst>
              <a:ext uri="{FF2B5EF4-FFF2-40B4-BE49-F238E27FC236}">
                <a16:creationId xmlns:a16="http://schemas.microsoft.com/office/drawing/2014/main" id="{83CC05D8-3227-723C-89C3-2F6C68116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363171" y="5882823"/>
            <a:ext cx="476497" cy="47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9655F9A-3CE3-4514-D2B3-D582A0B46C47}"/>
              </a:ext>
            </a:extLst>
          </p:cNvPr>
          <p:cNvSpPr txBox="1"/>
          <p:nvPr/>
        </p:nvSpPr>
        <p:spPr>
          <a:xfrm>
            <a:off x="8869859" y="5981913"/>
            <a:ext cx="1758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T" sz="1600" dirty="0">
                <a:solidFill>
                  <a:schemeClr val="tx1"/>
                </a:solidFill>
              </a:rPr>
              <a:t>+356 99698932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61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66492D-6612-4A4D-F895-EF0BACD0B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What we are talking about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7FE3DB-B7D8-DFF4-F99A-92DB15347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MT" dirty="0"/>
              <a:t>Use Large Language Models to extract information and conclusion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38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34734D-6C1D-E4FE-DF77-F3513B352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Machine Learning vs LLM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0622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C66AA-671B-102A-9FE2-976F16C71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Machine Learning vs LLM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EA77492-3308-28B1-5D0E-7B5922C317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9915833"/>
              </p:ext>
            </p:extLst>
          </p:nvPr>
        </p:nvGraphicFramePr>
        <p:xfrm>
          <a:off x="381000" y="1524000"/>
          <a:ext cx="114300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0">
                  <a:extLst>
                    <a:ext uri="{9D8B030D-6E8A-4147-A177-3AD203B41FA5}">
                      <a16:colId xmlns:a16="http://schemas.microsoft.com/office/drawing/2014/main" val="2698091322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2594094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MT" dirty="0"/>
                        <a:t>Machine Learning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T" dirty="0"/>
                        <a:t>Large Language Model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3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T" dirty="0"/>
                        <a:t>Model means an algorithm which requires training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T" dirty="0"/>
                        <a:t>Models are pre-trained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244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143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C66AA-671B-102A-9FE2-976F16C71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Machine Learning vs LLM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EA77492-3308-28B1-5D0E-7B5922C317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1417183"/>
              </p:ext>
            </p:extLst>
          </p:nvPr>
        </p:nvGraphicFramePr>
        <p:xfrm>
          <a:off x="381000" y="1524000"/>
          <a:ext cx="1143000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0">
                  <a:extLst>
                    <a:ext uri="{9D8B030D-6E8A-4147-A177-3AD203B41FA5}">
                      <a16:colId xmlns:a16="http://schemas.microsoft.com/office/drawing/2014/main" val="2698091322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2594094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MT" dirty="0"/>
                        <a:t>Machine Learning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T" dirty="0"/>
                        <a:t>Large Language Model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3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T" dirty="0"/>
                        <a:t>Model means an algorithm which requires training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T" dirty="0"/>
                        <a:t>Models are pre-trained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244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T" dirty="0"/>
                        <a:t>Model training is for one specific purpose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T" dirty="0"/>
                        <a:t>Model training includes knowledge ingestion (but we usually don’t do that)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558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91359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C66AA-671B-102A-9FE2-976F16C71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Machine Learning vs LLM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EA77492-3308-28B1-5D0E-7B5922C317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4407685"/>
              </p:ext>
            </p:extLst>
          </p:nvPr>
        </p:nvGraphicFramePr>
        <p:xfrm>
          <a:off x="381000" y="1524000"/>
          <a:ext cx="114300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0">
                  <a:extLst>
                    <a:ext uri="{9D8B030D-6E8A-4147-A177-3AD203B41FA5}">
                      <a16:colId xmlns:a16="http://schemas.microsoft.com/office/drawing/2014/main" val="2698091322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2594094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MT" dirty="0"/>
                        <a:t>Machine Learning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T" dirty="0"/>
                        <a:t>Large Language Model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3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T" dirty="0"/>
                        <a:t>Model means an algorithm which requires training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T" dirty="0"/>
                        <a:t>Models are pre-trained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244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T" dirty="0"/>
                        <a:t>Model training is for one specific purpose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T" dirty="0"/>
                        <a:t>Model training includes knowledge ingestion (but we usually don’t do that)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558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T" dirty="0"/>
                        <a:t>The trained model analyses one specific dataset schema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T" dirty="0"/>
                        <a:t>The model provides answer about any knowledge ingested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17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134725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C66AA-671B-102A-9FE2-976F16C71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Machine Learning vs LLM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EA77492-3308-28B1-5D0E-7B5922C317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0570881"/>
              </p:ext>
            </p:extLst>
          </p:nvPr>
        </p:nvGraphicFramePr>
        <p:xfrm>
          <a:off x="381000" y="1524000"/>
          <a:ext cx="11430000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0">
                  <a:extLst>
                    <a:ext uri="{9D8B030D-6E8A-4147-A177-3AD203B41FA5}">
                      <a16:colId xmlns:a16="http://schemas.microsoft.com/office/drawing/2014/main" val="2698091322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2594094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MT" dirty="0"/>
                        <a:t>Machine Learning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T" dirty="0"/>
                        <a:t>Large Language Model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3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T" dirty="0"/>
                        <a:t>Model means an algorithm which requires training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T" dirty="0"/>
                        <a:t>Models are pre-trained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244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T" dirty="0"/>
                        <a:t>Model training is for one specific purpose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T" dirty="0"/>
                        <a:t>Model training includes knowledge ingestion (but we usually don’t do that)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558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T" dirty="0"/>
                        <a:t>The trained model analyses one specific dataset schema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T" dirty="0"/>
                        <a:t>The model provides answer about any knowledge ingested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17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T" dirty="0"/>
                        <a:t>It can make predictions over the trained dataset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T" dirty="0"/>
                        <a:t>The Model can be associated with Search Services and using its language knowledge, it will provide answers from indexed knowledge, answers from the past, not predictions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678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9103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6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erGroupTemplate.potx" id="{87DE27D7-1181-4DC4-A8B1-6C8B7CFA6273}" vid="{0507EA83-5B7E-4C3A-9E8A-A987AB4198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Git Source Control In Power BI and Fabric</Template>
  <TotalTime>2099</TotalTime>
  <Words>761</Words>
  <Application>Microsoft Office PowerPoint</Application>
  <PresentationFormat>Widescreen</PresentationFormat>
  <Paragraphs>173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Calibri</vt:lpstr>
      <vt:lpstr>Consolas</vt:lpstr>
      <vt:lpstr>Fira Code</vt:lpstr>
      <vt:lpstr>Open Sans</vt:lpstr>
      <vt:lpstr>Segoe UI</vt:lpstr>
      <vt:lpstr>Segoe UI Semibold</vt:lpstr>
      <vt:lpstr>Squada One</vt:lpstr>
      <vt:lpstr>Wingdings</vt:lpstr>
      <vt:lpstr>6_SQLSatOslo 2016</vt:lpstr>
      <vt:lpstr>Chat with your Data Using Fabric and OpenAI</vt:lpstr>
      <vt:lpstr>PowerPoint Presentation</vt:lpstr>
      <vt:lpstr>Agenda</vt:lpstr>
      <vt:lpstr>What we are talking about</vt:lpstr>
      <vt:lpstr>Machine Learning vs LLM</vt:lpstr>
      <vt:lpstr>Machine Learning vs LLM</vt:lpstr>
      <vt:lpstr>Machine Learning vs LLM</vt:lpstr>
      <vt:lpstr>Machine Learning vs LLM</vt:lpstr>
      <vt:lpstr>Machine Learning vs LLM</vt:lpstr>
      <vt:lpstr>LLM is not a Bot</vt:lpstr>
      <vt:lpstr>LLM is not a Bot</vt:lpstr>
      <vt:lpstr>Semantic Kernel on Notebooks</vt:lpstr>
      <vt:lpstr>Semantic Kernel on Notebooks</vt:lpstr>
      <vt:lpstr>Semantic Kernel</vt:lpstr>
      <vt:lpstr>Semantic Kernel</vt:lpstr>
      <vt:lpstr>Chat with Your Data Methods</vt:lpstr>
      <vt:lpstr>Core “Limitation”</vt:lpstr>
      <vt:lpstr>Two Solutions</vt:lpstr>
      <vt:lpstr>Vector Index</vt:lpstr>
      <vt:lpstr>Vector Index</vt:lpstr>
      <vt:lpstr>Vector Search Architecture</vt:lpstr>
      <vt:lpstr>Sources to Feed Open AI Model</vt:lpstr>
      <vt:lpstr>Vector Search in Open AI Playground</vt:lpstr>
      <vt:lpstr>Explain the Data Model</vt:lpstr>
      <vt:lpstr>Explain the Data Model</vt:lpstr>
      <vt:lpstr>Relational Access Architecture</vt:lpstr>
      <vt:lpstr>Relational Access Architecture</vt:lpstr>
      <vt:lpstr>Relational Access</vt:lpstr>
      <vt:lpstr>Chat Solution Accelerator</vt:lpstr>
      <vt:lpstr>Chat Solution Accelerator</vt:lpstr>
      <vt:lpstr>PowerPoint Presentation</vt:lpstr>
      <vt:lpstr>PowerPoint Presentation</vt:lpstr>
      <vt:lpstr>PowerPoint Presentation</vt:lpstr>
      <vt:lpstr>Chat Accelerator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 with your Data Using Fabric and OpenAI</dc:title>
  <dc:creator>Dennes Oliveira</dc:creator>
  <cp:lastModifiedBy>Dennes Oliveira</cp:lastModifiedBy>
  <cp:revision>1</cp:revision>
  <dcterms:created xsi:type="dcterms:W3CDTF">2023-11-27T21:43:13Z</dcterms:created>
  <dcterms:modified xsi:type="dcterms:W3CDTF">2024-09-25T18:41:54Z</dcterms:modified>
</cp:coreProperties>
</file>